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9" r:id="rId1"/>
  </p:sldMasterIdLst>
  <p:notesMasterIdLst>
    <p:notesMasterId r:id="rId26"/>
  </p:notesMasterIdLst>
  <p:handoutMasterIdLst>
    <p:handoutMasterId r:id="rId27"/>
  </p:handoutMasterIdLst>
  <p:sldIdLst>
    <p:sldId id="299" r:id="rId2"/>
    <p:sldId id="325" r:id="rId3"/>
    <p:sldId id="300" r:id="rId4"/>
    <p:sldId id="379" r:id="rId5"/>
    <p:sldId id="378" r:id="rId6"/>
    <p:sldId id="391" r:id="rId7"/>
    <p:sldId id="392" r:id="rId8"/>
    <p:sldId id="393" r:id="rId9"/>
    <p:sldId id="380" r:id="rId10"/>
    <p:sldId id="394" r:id="rId11"/>
    <p:sldId id="381" r:id="rId12"/>
    <p:sldId id="382" r:id="rId13"/>
    <p:sldId id="383" r:id="rId14"/>
    <p:sldId id="384" r:id="rId15"/>
    <p:sldId id="395" r:id="rId16"/>
    <p:sldId id="396" r:id="rId17"/>
    <p:sldId id="397" r:id="rId18"/>
    <p:sldId id="385" r:id="rId19"/>
    <p:sldId id="321" r:id="rId20"/>
    <p:sldId id="386" r:id="rId21"/>
    <p:sldId id="387" r:id="rId22"/>
    <p:sldId id="388" r:id="rId23"/>
    <p:sldId id="389" r:id="rId24"/>
    <p:sldId id="390" r:id="rId25"/>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Arial" charset="0"/>
        <a:ea typeface="ＭＳ Ｐゴシック" charset="-128"/>
        <a:cs typeface="ＭＳ Ｐゴシック" charset="-128"/>
      </a:defRPr>
    </a:lvl1pPr>
    <a:lvl2pPr marL="457200" algn="l" rtl="0" fontAlgn="base">
      <a:spcBef>
        <a:spcPct val="0"/>
      </a:spcBef>
      <a:spcAft>
        <a:spcPct val="0"/>
      </a:spcAft>
      <a:defRPr sz="2400" kern="1200">
        <a:solidFill>
          <a:schemeClr val="tx1"/>
        </a:solidFill>
        <a:latin typeface="Arial" charset="0"/>
        <a:ea typeface="ＭＳ Ｐゴシック" charset="-128"/>
        <a:cs typeface="ＭＳ Ｐゴシック" charset="-128"/>
      </a:defRPr>
    </a:lvl2pPr>
    <a:lvl3pPr marL="914400" algn="l" rtl="0" fontAlgn="base">
      <a:spcBef>
        <a:spcPct val="0"/>
      </a:spcBef>
      <a:spcAft>
        <a:spcPct val="0"/>
      </a:spcAft>
      <a:defRPr sz="2400" kern="1200">
        <a:solidFill>
          <a:schemeClr val="tx1"/>
        </a:solidFill>
        <a:latin typeface="Arial" charset="0"/>
        <a:ea typeface="ＭＳ Ｐゴシック" charset="-128"/>
        <a:cs typeface="ＭＳ Ｐゴシック" charset="-128"/>
      </a:defRPr>
    </a:lvl3pPr>
    <a:lvl4pPr marL="1371600" algn="l" rtl="0" fontAlgn="base">
      <a:spcBef>
        <a:spcPct val="0"/>
      </a:spcBef>
      <a:spcAft>
        <a:spcPct val="0"/>
      </a:spcAft>
      <a:defRPr sz="2400" kern="1200">
        <a:solidFill>
          <a:schemeClr val="tx1"/>
        </a:solidFill>
        <a:latin typeface="Arial" charset="0"/>
        <a:ea typeface="ＭＳ Ｐゴシック" charset="-128"/>
        <a:cs typeface="ＭＳ Ｐゴシック" charset="-128"/>
      </a:defRPr>
    </a:lvl4pPr>
    <a:lvl5pPr marL="1828800" algn="l" rtl="0" fontAlgn="base">
      <a:spcBef>
        <a:spcPct val="0"/>
      </a:spcBef>
      <a:spcAft>
        <a:spcPct val="0"/>
      </a:spcAft>
      <a:defRPr sz="2400" kern="1200">
        <a:solidFill>
          <a:schemeClr val="tx1"/>
        </a:solidFill>
        <a:latin typeface="Arial" charset="0"/>
        <a:ea typeface="ＭＳ Ｐゴシック" charset="-128"/>
        <a:cs typeface="ＭＳ Ｐゴシック" charset="-128"/>
      </a:defRPr>
    </a:lvl5pPr>
    <a:lvl6pPr marL="2286000" algn="l" defTabSz="457200" rtl="0" eaLnBrk="1" latinLnBrk="0" hangingPunct="1">
      <a:defRPr sz="2400" kern="1200">
        <a:solidFill>
          <a:schemeClr val="tx1"/>
        </a:solidFill>
        <a:latin typeface="Arial" charset="0"/>
        <a:ea typeface="ＭＳ Ｐゴシック" charset="-128"/>
        <a:cs typeface="ＭＳ Ｐゴシック" charset="-128"/>
      </a:defRPr>
    </a:lvl6pPr>
    <a:lvl7pPr marL="2743200" algn="l" defTabSz="457200" rtl="0" eaLnBrk="1" latinLnBrk="0" hangingPunct="1">
      <a:defRPr sz="2400" kern="1200">
        <a:solidFill>
          <a:schemeClr val="tx1"/>
        </a:solidFill>
        <a:latin typeface="Arial" charset="0"/>
        <a:ea typeface="ＭＳ Ｐゴシック" charset="-128"/>
        <a:cs typeface="ＭＳ Ｐゴシック" charset="-128"/>
      </a:defRPr>
    </a:lvl7pPr>
    <a:lvl8pPr marL="3200400" algn="l" defTabSz="457200" rtl="0" eaLnBrk="1" latinLnBrk="0" hangingPunct="1">
      <a:defRPr sz="2400" kern="1200">
        <a:solidFill>
          <a:schemeClr val="tx1"/>
        </a:solidFill>
        <a:latin typeface="Arial" charset="0"/>
        <a:ea typeface="ＭＳ Ｐゴシック" charset="-128"/>
        <a:cs typeface="ＭＳ Ｐゴシック" charset="-128"/>
      </a:defRPr>
    </a:lvl8pPr>
    <a:lvl9pPr marL="3657600" algn="l" defTabSz="457200" rtl="0" eaLnBrk="1" latinLnBrk="0" hangingPunct="1">
      <a:defRPr sz="2400" kern="1200">
        <a:solidFill>
          <a:schemeClr val="tx1"/>
        </a:solidFill>
        <a:latin typeface="Arial" charset="0"/>
        <a:ea typeface="ＭＳ Ｐゴシック" charset="-128"/>
        <a:cs typeface="ＭＳ Ｐゴシック" charset="-128"/>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ferSingleView="1">
    <p:restoredLeft sz="19082" autoAdjust="0"/>
    <p:restoredTop sz="94575" autoAdjust="0"/>
  </p:normalViewPr>
  <p:slideViewPr>
    <p:cSldViewPr>
      <p:cViewPr varScale="1">
        <p:scale>
          <a:sx n="75" d="100"/>
          <a:sy n="75" d="100"/>
        </p:scale>
        <p:origin x="1806" y="5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60" d="100"/>
          <a:sy n="60" d="100"/>
        </p:scale>
        <p:origin x="-2478" y="-7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52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ea typeface="+mn-ea"/>
                <a:cs typeface="+mn-cs"/>
              </a:defRPr>
            </a:lvl1pPr>
          </a:lstStyle>
          <a:p>
            <a:pPr>
              <a:defRPr/>
            </a:pPr>
            <a:endParaRPr lang="en-US"/>
          </a:p>
        </p:txBody>
      </p:sp>
      <p:sp>
        <p:nvSpPr>
          <p:cNvPr id="55299"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ea typeface="+mn-ea"/>
                <a:cs typeface="+mn-cs"/>
              </a:defRPr>
            </a:lvl1pPr>
          </a:lstStyle>
          <a:p>
            <a:pPr>
              <a:defRPr/>
            </a:pPr>
            <a:endParaRPr lang="en-US"/>
          </a:p>
        </p:txBody>
      </p:sp>
      <p:sp>
        <p:nvSpPr>
          <p:cNvPr id="55300"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ea typeface="+mn-ea"/>
                <a:cs typeface="+mn-cs"/>
              </a:defRPr>
            </a:lvl1pPr>
          </a:lstStyle>
          <a:p>
            <a:pPr>
              <a:defRPr/>
            </a:pPr>
            <a:endParaRPr lang="en-US"/>
          </a:p>
        </p:txBody>
      </p:sp>
      <p:sp>
        <p:nvSpPr>
          <p:cNvPr id="55301"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charset="0"/>
                <a:ea typeface="+mn-ea"/>
                <a:cs typeface="+mn-cs"/>
              </a:defRPr>
            </a:lvl1pPr>
          </a:lstStyle>
          <a:p>
            <a:pPr>
              <a:defRPr/>
            </a:pPr>
            <a:fld id="{76FE2F9F-BFD6-4A88-9566-C263728D2B53}" type="slidenum">
              <a:rPr lang="en-US"/>
              <a:pPr>
                <a:defRPr/>
              </a:pPr>
              <a:t>‹#›</a:t>
            </a:fld>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734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ea typeface="+mn-ea"/>
                <a:cs typeface="+mn-cs"/>
              </a:defRPr>
            </a:lvl1pPr>
          </a:lstStyle>
          <a:p>
            <a:pPr>
              <a:defRPr/>
            </a:pPr>
            <a:endParaRPr lang="en-US"/>
          </a:p>
        </p:txBody>
      </p:sp>
      <p:sp>
        <p:nvSpPr>
          <p:cNvPr id="5734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ea typeface="+mn-ea"/>
                <a:cs typeface="+mn-cs"/>
              </a:defRPr>
            </a:lvl1pPr>
          </a:lstStyle>
          <a:p>
            <a:pPr>
              <a:defRPr/>
            </a:pPr>
            <a:endParaRPr lang="en-US"/>
          </a:p>
        </p:txBody>
      </p:sp>
      <p:sp>
        <p:nvSpPr>
          <p:cNvPr id="1434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5734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735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ea typeface="+mn-ea"/>
                <a:cs typeface="+mn-cs"/>
              </a:defRPr>
            </a:lvl1pPr>
          </a:lstStyle>
          <a:p>
            <a:pPr>
              <a:defRPr/>
            </a:pPr>
            <a:endParaRPr lang="en-US"/>
          </a:p>
        </p:txBody>
      </p:sp>
      <p:sp>
        <p:nvSpPr>
          <p:cNvPr id="5735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charset="0"/>
                <a:ea typeface="+mn-ea"/>
                <a:cs typeface="+mn-cs"/>
              </a:defRPr>
            </a:lvl1pPr>
          </a:lstStyle>
          <a:p>
            <a:pPr>
              <a:defRPr/>
            </a:pPr>
            <a:fld id="{5ED88F2A-1E0B-461B-8885-D0696A520777}"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7"/>
          <p:cNvSpPr>
            <a:spLocks noGrp="1" noChangeArrowheads="1"/>
          </p:cNvSpPr>
          <p:nvPr>
            <p:ph type="sldNum" sz="quarter" idx="5"/>
          </p:nvPr>
        </p:nvSpPr>
        <p:spPr>
          <a:noFill/>
        </p:spPr>
        <p:txBody>
          <a:bodyPr/>
          <a:lstStyle/>
          <a:p>
            <a:fld id="{E3EDF1A8-3E7F-4EA7-82FD-46A66289A913}" type="slidenum">
              <a:rPr lang="en-US" smtClean="0">
                <a:ea typeface="ＭＳ Ｐゴシック" charset="-128"/>
                <a:cs typeface="ＭＳ Ｐゴシック" charset="-128"/>
              </a:rPr>
              <a:pPr/>
              <a:t>1</a:t>
            </a:fld>
            <a:endParaRPr lang="en-US">
              <a:ea typeface="ＭＳ Ｐゴシック" charset="-128"/>
              <a:cs typeface="ＭＳ Ｐゴシック" charset="-128"/>
            </a:endParaRPr>
          </a:p>
        </p:txBody>
      </p:sp>
      <p:sp>
        <p:nvSpPr>
          <p:cNvPr id="17410" name="Rectangle 2"/>
          <p:cNvSpPr>
            <a:spLocks noGrp="1" noRot="1" noChangeAspect="1" noChangeArrowheads="1" noTextEdit="1"/>
          </p:cNvSpPr>
          <p:nvPr>
            <p:ph type="sldImg"/>
          </p:nvPr>
        </p:nvSpPr>
        <p:spPr>
          <a:ln/>
        </p:spPr>
      </p:sp>
      <p:sp>
        <p:nvSpPr>
          <p:cNvPr id="17411"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Slide Image Placeholder 1"/>
          <p:cNvSpPr>
            <a:spLocks noGrp="1" noRot="1" noChangeAspect="1"/>
          </p:cNvSpPr>
          <p:nvPr>
            <p:ph type="sldImg"/>
          </p:nvPr>
        </p:nvSpPr>
        <p:spPr>
          <a:ln/>
        </p:spPr>
      </p:sp>
      <p:sp>
        <p:nvSpPr>
          <p:cNvPr id="19458" name="Notes Placeholder 2"/>
          <p:cNvSpPr>
            <a:spLocks noGrp="1"/>
          </p:cNvSpPr>
          <p:nvPr>
            <p:ph type="body" idx="1"/>
          </p:nvPr>
        </p:nvSpPr>
        <p:spPr>
          <a:noFill/>
          <a:ln/>
        </p:spPr>
        <p:txBody>
          <a:bodyPr/>
          <a:lstStyle/>
          <a:p>
            <a:endParaRPr lang="en-US"/>
          </a:p>
        </p:txBody>
      </p:sp>
      <p:sp>
        <p:nvSpPr>
          <p:cNvPr id="19459" name="Slide Number Placeholder 3"/>
          <p:cNvSpPr>
            <a:spLocks noGrp="1"/>
          </p:cNvSpPr>
          <p:nvPr>
            <p:ph type="sldNum" sz="quarter" idx="5"/>
          </p:nvPr>
        </p:nvSpPr>
        <p:spPr>
          <a:noFill/>
        </p:spPr>
        <p:txBody>
          <a:bodyPr/>
          <a:lstStyle/>
          <a:p>
            <a:fld id="{F1F1E63F-8460-4DDA-A8C7-93BBA9C3C7F1}" type="slidenum">
              <a:rPr lang="en-US" smtClean="0">
                <a:ea typeface="ＭＳ Ｐゴシック" charset="-128"/>
                <a:cs typeface="ＭＳ Ｐゴシック" charset="-128"/>
              </a:rPr>
              <a:pPr/>
              <a:t>2</a:t>
            </a:fld>
            <a:endParaRPr lang="en-US">
              <a:ea typeface="ＭＳ Ｐゴシック" charset="-128"/>
              <a:cs typeface="ＭＳ Ｐゴシック"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5867400" cy="6858000"/>
            <a:chOff x="0" y="0"/>
            <a:chExt cx="3696" cy="4320"/>
          </a:xfrm>
        </p:grpSpPr>
        <p:sp>
          <p:nvSpPr>
            <p:cNvPr id="5" name="Rectangle 3"/>
            <p:cNvSpPr>
              <a:spLocks noChangeArrowheads="1"/>
            </p:cNvSpPr>
            <p:nvPr/>
          </p:nvSpPr>
          <p:spPr bwMode="auto">
            <a:xfrm>
              <a:off x="0" y="0"/>
              <a:ext cx="2880" cy="4320"/>
            </a:xfrm>
            <a:prstGeom prst="rect">
              <a:avLst/>
            </a:prstGeom>
            <a:solidFill>
              <a:schemeClr val="accent2"/>
            </a:solidFill>
            <a:ln w="9525">
              <a:noFill/>
              <a:miter lim="800000"/>
              <a:headEnd/>
              <a:tailEnd/>
            </a:ln>
            <a:effectLst/>
          </p:spPr>
          <p:txBody>
            <a:bodyPr wrap="none" anchor="ctr"/>
            <a:lstStyle/>
            <a:p>
              <a:pPr algn="ctr">
                <a:defRPr/>
              </a:pPr>
              <a:endParaRPr kumimoji="1" lang="en-US" dirty="0">
                <a:latin typeface="Times New Roman" pitchFamily="18" charset="0"/>
                <a:ea typeface="+mn-ea"/>
                <a:cs typeface="+mn-cs"/>
              </a:endParaRPr>
            </a:p>
          </p:txBody>
        </p:sp>
        <p:sp>
          <p:nvSpPr>
            <p:cNvPr id="6" name="AutoShape 4"/>
            <p:cNvSpPr>
              <a:spLocks noChangeArrowheads="1"/>
            </p:cNvSpPr>
            <p:nvPr/>
          </p:nvSpPr>
          <p:spPr bwMode="white">
            <a:xfrm>
              <a:off x="432" y="624"/>
              <a:ext cx="3264" cy="1200"/>
            </a:xfrm>
            <a:prstGeom prst="roundRect">
              <a:avLst>
                <a:gd name="adj" fmla="val 50000"/>
              </a:avLst>
            </a:prstGeom>
            <a:solidFill>
              <a:schemeClr val="bg1"/>
            </a:solidFill>
            <a:ln w="9525">
              <a:noFill/>
              <a:round/>
              <a:headEnd/>
              <a:tailEnd/>
            </a:ln>
            <a:effectLst/>
          </p:spPr>
          <p:txBody>
            <a:bodyPr wrap="none" anchor="ctr"/>
            <a:lstStyle/>
            <a:p>
              <a:pPr algn="ctr">
                <a:defRPr/>
              </a:pPr>
              <a:endParaRPr kumimoji="1" lang="en-US" dirty="0">
                <a:latin typeface="Times New Roman" pitchFamily="18" charset="0"/>
                <a:ea typeface="+mn-ea"/>
                <a:cs typeface="+mn-cs"/>
              </a:endParaRPr>
            </a:p>
          </p:txBody>
        </p:sp>
      </p:grpSp>
      <p:grpSp>
        <p:nvGrpSpPr>
          <p:cNvPr id="7" name="Group 5"/>
          <p:cNvGrpSpPr>
            <a:grpSpLocks/>
          </p:cNvGrpSpPr>
          <p:nvPr/>
        </p:nvGrpSpPr>
        <p:grpSpPr bwMode="auto">
          <a:xfrm>
            <a:off x="3632200" y="4889500"/>
            <a:ext cx="4876800" cy="319088"/>
            <a:chOff x="2288" y="3080"/>
            <a:chExt cx="3072" cy="201"/>
          </a:xfrm>
        </p:grpSpPr>
        <p:sp>
          <p:nvSpPr>
            <p:cNvPr id="8" name="AutoShape 6"/>
            <p:cNvSpPr>
              <a:spLocks noChangeArrowheads="1"/>
            </p:cNvSpPr>
            <p:nvPr/>
          </p:nvSpPr>
          <p:spPr bwMode="auto">
            <a:xfrm flipH="1">
              <a:off x="2288" y="3080"/>
              <a:ext cx="2914" cy="200"/>
            </a:xfrm>
            <a:prstGeom prst="roundRect">
              <a:avLst>
                <a:gd name="adj" fmla="val 0"/>
              </a:avLst>
            </a:prstGeom>
            <a:solidFill>
              <a:schemeClr val="hlink"/>
            </a:solidFill>
            <a:ln w="9525">
              <a:noFill/>
              <a:round/>
              <a:headEnd/>
              <a:tailEnd/>
            </a:ln>
            <a:effectLst/>
          </p:spPr>
          <p:txBody>
            <a:bodyPr wrap="none" anchor="ctr"/>
            <a:lstStyle/>
            <a:p>
              <a:pPr eaLnBrk="0" hangingPunct="0">
                <a:defRPr/>
              </a:pPr>
              <a:endParaRPr lang="en-US" sz="1800" dirty="0">
                <a:ea typeface="+mn-ea"/>
                <a:cs typeface="+mn-cs"/>
              </a:endParaRPr>
            </a:p>
          </p:txBody>
        </p:sp>
        <p:sp>
          <p:nvSpPr>
            <p:cNvPr id="9" name="AutoShape 7"/>
            <p:cNvSpPr>
              <a:spLocks noChangeArrowheads="1"/>
            </p:cNvSpPr>
            <p:nvPr/>
          </p:nvSpPr>
          <p:spPr bwMode="auto">
            <a:xfrm>
              <a:off x="5196" y="3080"/>
              <a:ext cx="164" cy="201"/>
            </a:xfrm>
            <a:prstGeom prst="flowChartDelay">
              <a:avLst/>
            </a:prstGeom>
            <a:solidFill>
              <a:schemeClr val="hlink"/>
            </a:solidFill>
            <a:ln w="9525">
              <a:noFill/>
              <a:miter lim="800000"/>
              <a:headEnd/>
              <a:tailEnd/>
            </a:ln>
            <a:effectLst/>
          </p:spPr>
          <p:txBody>
            <a:bodyPr wrap="none" anchor="ctr"/>
            <a:lstStyle/>
            <a:p>
              <a:pPr eaLnBrk="0" hangingPunct="0">
                <a:defRPr/>
              </a:pPr>
              <a:endParaRPr lang="en-US" sz="1800" dirty="0">
                <a:ea typeface="+mn-ea"/>
                <a:cs typeface="+mn-cs"/>
              </a:endParaRPr>
            </a:p>
          </p:txBody>
        </p:sp>
      </p:grpSp>
      <p:sp>
        <p:nvSpPr>
          <p:cNvPr id="70664" name="Rectangle 8"/>
          <p:cNvSpPr>
            <a:spLocks noGrp="1" noChangeArrowheads="1"/>
          </p:cNvSpPr>
          <p:nvPr>
            <p:ph type="subTitle" idx="1"/>
          </p:nvPr>
        </p:nvSpPr>
        <p:spPr>
          <a:xfrm>
            <a:off x="4673600" y="2927350"/>
            <a:ext cx="4013200" cy="1822450"/>
          </a:xfrm>
        </p:spPr>
        <p:txBody>
          <a:bodyPr anchor="b"/>
          <a:lstStyle>
            <a:lvl1pPr marL="0" indent="0">
              <a:buFont typeface="Wingdings" pitchFamily="2" charset="2"/>
              <a:buNone/>
              <a:defRPr>
                <a:solidFill>
                  <a:schemeClr val="tx2"/>
                </a:solidFill>
              </a:defRPr>
            </a:lvl1pPr>
          </a:lstStyle>
          <a:p>
            <a:r>
              <a:rPr lang="en-US"/>
              <a:t>Click to edit Master subtitle style</a:t>
            </a:r>
          </a:p>
        </p:txBody>
      </p:sp>
      <p:sp>
        <p:nvSpPr>
          <p:cNvPr id="70668" name="AutoShape 12"/>
          <p:cNvSpPr>
            <a:spLocks noGrp="1" noChangeArrowheads="1"/>
          </p:cNvSpPr>
          <p:nvPr>
            <p:ph type="ctrTitle" sz="quarter"/>
          </p:nvPr>
        </p:nvSpPr>
        <p:spPr>
          <a:xfrm>
            <a:off x="685800" y="990600"/>
            <a:ext cx="8229600" cy="1905000"/>
          </a:xfrm>
          <a:prstGeom prst="roundRect">
            <a:avLst>
              <a:gd name="adj" fmla="val 50000"/>
            </a:avLst>
          </a:prstGeom>
        </p:spPr>
        <p:txBody>
          <a:bodyPr anchor="ctr"/>
          <a:lstStyle>
            <a:lvl1pPr algn="ctr">
              <a:defRPr>
                <a:solidFill>
                  <a:schemeClr val="tx1"/>
                </a:solidFill>
              </a:defRPr>
            </a:lvl1pPr>
          </a:lstStyle>
          <a:p>
            <a:r>
              <a:rPr lang="en-US"/>
              <a:t>Click to edit Master title style</a:t>
            </a:r>
          </a:p>
        </p:txBody>
      </p:sp>
      <p:sp>
        <p:nvSpPr>
          <p:cNvPr id="10" name="Rectangle 11"/>
          <p:cNvSpPr>
            <a:spLocks noGrp="1" noChangeArrowheads="1"/>
          </p:cNvSpPr>
          <p:nvPr>
            <p:ph type="sldNum" sz="quarter" idx="10"/>
          </p:nvPr>
        </p:nvSpPr>
        <p:spPr>
          <a:xfrm>
            <a:off x="76200" y="6248400"/>
            <a:ext cx="587375" cy="488950"/>
          </a:xfrm>
        </p:spPr>
        <p:txBody>
          <a:bodyPr anchorCtr="0"/>
          <a:lstStyle>
            <a:lvl1pPr>
              <a:defRPr/>
            </a:lvl1pPr>
          </a:lstStyle>
          <a:p>
            <a:pPr>
              <a:defRPr/>
            </a:pPr>
            <a:fld id="{012B776C-DAF5-4B23-871E-A55AAD3029D4}" type="slidenum">
              <a:rPr lang="en-US"/>
              <a:pPr>
                <a:defRPr/>
              </a:pPr>
              <a:t>‹#›</a:t>
            </a:fld>
            <a:endParaRPr lang="en-US" dirty="0"/>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3"/>
          <p:cNvSpPr>
            <a:spLocks noGrp="1" noChangeArrowheads="1"/>
          </p:cNvSpPr>
          <p:nvPr>
            <p:ph type="sldNum" sz="quarter" idx="10"/>
          </p:nvPr>
        </p:nvSpPr>
        <p:spPr>
          <a:ln/>
        </p:spPr>
        <p:txBody>
          <a:bodyPr/>
          <a:lstStyle>
            <a:lvl1pPr>
              <a:defRPr/>
            </a:lvl1pPr>
          </a:lstStyle>
          <a:p>
            <a:pPr>
              <a:defRPr/>
            </a:pPr>
            <a:fld id="{91464A5E-28CE-4B28-BF14-DDA0E2EBA04E}" type="slidenum">
              <a:rPr lang="en-US"/>
              <a:pPr>
                <a:defRPr/>
              </a:pPr>
              <a:t>‹#›</a:t>
            </a:fld>
            <a:endParaRPr lang="en-US" dirty="0"/>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5600" y="762000"/>
            <a:ext cx="1981200" cy="532447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762000" y="762000"/>
            <a:ext cx="5791200" cy="53244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3"/>
          <p:cNvSpPr>
            <a:spLocks noGrp="1" noChangeArrowheads="1"/>
          </p:cNvSpPr>
          <p:nvPr>
            <p:ph type="sldNum" sz="quarter" idx="10"/>
          </p:nvPr>
        </p:nvSpPr>
        <p:spPr>
          <a:ln/>
        </p:spPr>
        <p:txBody>
          <a:bodyPr/>
          <a:lstStyle>
            <a:lvl1pPr>
              <a:defRPr/>
            </a:lvl1pPr>
          </a:lstStyle>
          <a:p>
            <a:pPr>
              <a:defRPr/>
            </a:pPr>
            <a:fld id="{9B4D0783-580F-480A-993B-91E925B29DCD}" type="slidenum">
              <a:rPr lang="en-US"/>
              <a:pPr>
                <a:defRPr/>
              </a:pPr>
              <a:t>‹#›</a:t>
            </a:fld>
            <a:endParaRPr lang="en-US" dirty="0"/>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
        <p:nvSpPr>
          <p:cNvPr id="2" name="Rectangle 13"/>
          <p:cNvSpPr>
            <a:spLocks noGrp="1" noChangeArrowheads="1"/>
          </p:cNvSpPr>
          <p:nvPr>
            <p:ph type="sldNum" sz="quarter" idx="10"/>
          </p:nvPr>
        </p:nvSpPr>
        <p:spPr>
          <a:ln/>
        </p:spPr>
        <p:txBody>
          <a:bodyPr/>
          <a:lstStyle>
            <a:lvl1pPr>
              <a:defRPr/>
            </a:lvl1pPr>
          </a:lstStyle>
          <a:p>
            <a:pPr>
              <a:defRPr/>
            </a:pPr>
            <a:fld id="{78D3038E-38B9-44A6-905E-7FB6BBA1A009}" type="slidenum">
              <a:rPr lang="en-US"/>
              <a:pPr>
                <a:defRPr/>
              </a:pPr>
              <a:t>‹#›</a:t>
            </a:fld>
            <a:endParaRPr lang="en-US" dirty="0"/>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3"/>
          <p:cNvSpPr>
            <a:spLocks noGrp="1" noChangeArrowheads="1"/>
          </p:cNvSpPr>
          <p:nvPr>
            <p:ph type="sldNum" sz="quarter" idx="10"/>
          </p:nvPr>
        </p:nvSpPr>
        <p:spPr>
          <a:ln/>
        </p:spPr>
        <p:txBody>
          <a:bodyPr/>
          <a:lstStyle>
            <a:lvl1pPr>
              <a:defRPr/>
            </a:lvl1pPr>
          </a:lstStyle>
          <a:p>
            <a:pPr>
              <a:defRPr/>
            </a:pPr>
            <a:fld id="{2AC7B0F6-6A35-4A75-B76F-17ABFCD86FE9}" type="slidenum">
              <a:rPr lang="en-US"/>
              <a:pPr>
                <a:defRPr/>
              </a:pPr>
              <a:t>‹#›</a:t>
            </a:fld>
            <a:endParaRPr lang="en-US" dirty="0"/>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3"/>
          <p:cNvSpPr>
            <a:spLocks noGrp="1" noChangeArrowheads="1"/>
          </p:cNvSpPr>
          <p:nvPr>
            <p:ph type="sldNum" sz="quarter" idx="10"/>
          </p:nvPr>
        </p:nvSpPr>
        <p:spPr>
          <a:ln/>
        </p:spPr>
        <p:txBody>
          <a:bodyPr/>
          <a:lstStyle>
            <a:lvl1pPr>
              <a:defRPr/>
            </a:lvl1pPr>
          </a:lstStyle>
          <a:p>
            <a:pPr>
              <a:defRPr/>
            </a:pPr>
            <a:fld id="{89E3A445-7CFD-45CD-827F-982AF25E7E49}" type="slidenum">
              <a:rPr lang="en-US"/>
              <a:pPr>
                <a:defRPr/>
              </a:pPr>
              <a:t>‹#›</a:t>
            </a:fld>
            <a:endParaRPr lang="en-US" dirty="0"/>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2362200"/>
            <a:ext cx="3770313"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60913" y="2362200"/>
            <a:ext cx="3770312"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3"/>
          <p:cNvSpPr>
            <a:spLocks noGrp="1" noChangeArrowheads="1"/>
          </p:cNvSpPr>
          <p:nvPr>
            <p:ph type="sldNum" sz="quarter" idx="10"/>
          </p:nvPr>
        </p:nvSpPr>
        <p:spPr>
          <a:ln/>
        </p:spPr>
        <p:txBody>
          <a:bodyPr/>
          <a:lstStyle>
            <a:lvl1pPr>
              <a:defRPr/>
            </a:lvl1pPr>
          </a:lstStyle>
          <a:p>
            <a:pPr>
              <a:defRPr/>
            </a:pPr>
            <a:fld id="{835BFC1F-DE5C-43CA-B8D3-618DD5A96197}" type="slidenum">
              <a:rPr lang="en-US"/>
              <a:pPr>
                <a:defRPr/>
              </a:pPr>
              <a:t>‹#›</a:t>
            </a:fld>
            <a:endParaRPr lang="en-US" dirty="0"/>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3"/>
          <p:cNvSpPr>
            <a:spLocks noGrp="1" noChangeArrowheads="1"/>
          </p:cNvSpPr>
          <p:nvPr>
            <p:ph type="sldNum" sz="quarter" idx="10"/>
          </p:nvPr>
        </p:nvSpPr>
        <p:spPr>
          <a:ln/>
        </p:spPr>
        <p:txBody>
          <a:bodyPr/>
          <a:lstStyle>
            <a:lvl1pPr>
              <a:defRPr/>
            </a:lvl1pPr>
          </a:lstStyle>
          <a:p>
            <a:pPr>
              <a:defRPr/>
            </a:pPr>
            <a:fld id="{8490C68E-54F1-4DC3-B8CA-B8E544FD7CF7}" type="slidenum">
              <a:rPr lang="en-US"/>
              <a:pPr>
                <a:defRPr/>
              </a:pPr>
              <a:t>‹#›</a:t>
            </a:fld>
            <a:endParaRPr lang="en-US" dirty="0"/>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3"/>
          <p:cNvSpPr>
            <a:spLocks noGrp="1" noChangeArrowheads="1"/>
          </p:cNvSpPr>
          <p:nvPr>
            <p:ph type="sldNum" sz="quarter" idx="10"/>
          </p:nvPr>
        </p:nvSpPr>
        <p:spPr>
          <a:ln/>
        </p:spPr>
        <p:txBody>
          <a:bodyPr/>
          <a:lstStyle>
            <a:lvl1pPr>
              <a:defRPr/>
            </a:lvl1pPr>
          </a:lstStyle>
          <a:p>
            <a:pPr>
              <a:defRPr/>
            </a:pPr>
            <a:fld id="{36C3B796-A908-4C17-B589-4168222490EF}" type="slidenum">
              <a:rPr lang="en-US"/>
              <a:pPr>
                <a:defRPr/>
              </a:pPr>
              <a:t>‹#›</a:t>
            </a:fld>
            <a:endParaRPr lang="en-US" dirty="0"/>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grpSp>
        <p:nvGrpSpPr>
          <p:cNvPr id="2" name="Group 2"/>
          <p:cNvGrpSpPr>
            <a:grpSpLocks/>
          </p:cNvGrpSpPr>
          <p:nvPr userDrawn="1"/>
        </p:nvGrpSpPr>
        <p:grpSpPr bwMode="auto">
          <a:xfrm>
            <a:off x="0" y="0"/>
            <a:ext cx="7620000" cy="6858000"/>
            <a:chOff x="0" y="0"/>
            <a:chExt cx="4800" cy="4320"/>
          </a:xfrm>
        </p:grpSpPr>
        <p:grpSp>
          <p:nvGrpSpPr>
            <p:cNvPr id="3" name="Group 3"/>
            <p:cNvGrpSpPr>
              <a:grpSpLocks/>
            </p:cNvGrpSpPr>
            <p:nvPr userDrawn="1"/>
          </p:nvGrpSpPr>
          <p:grpSpPr bwMode="auto">
            <a:xfrm>
              <a:off x="0" y="0"/>
              <a:ext cx="2016" cy="4320"/>
              <a:chOff x="0" y="0"/>
              <a:chExt cx="2016" cy="4320"/>
            </a:xfrm>
          </p:grpSpPr>
          <p:sp>
            <p:nvSpPr>
              <p:cNvPr id="7" name="Rectangle 4"/>
              <p:cNvSpPr>
                <a:spLocks noChangeArrowheads="1"/>
              </p:cNvSpPr>
              <p:nvPr userDrawn="1"/>
            </p:nvSpPr>
            <p:spPr bwMode="auto">
              <a:xfrm>
                <a:off x="0" y="0"/>
                <a:ext cx="480" cy="4320"/>
              </a:xfrm>
              <a:prstGeom prst="rect">
                <a:avLst/>
              </a:prstGeom>
              <a:solidFill>
                <a:schemeClr val="accent2"/>
              </a:solidFill>
              <a:ln w="9525">
                <a:noFill/>
                <a:miter lim="800000"/>
                <a:headEnd/>
                <a:tailEnd/>
              </a:ln>
              <a:effectLst/>
            </p:spPr>
            <p:txBody>
              <a:bodyPr wrap="none" anchor="ctr"/>
              <a:lstStyle/>
              <a:p>
                <a:pPr eaLnBrk="0" hangingPunct="0">
                  <a:defRPr/>
                </a:pPr>
                <a:endParaRPr lang="en-US" sz="1800" dirty="0">
                  <a:ea typeface="+mn-ea"/>
                  <a:cs typeface="+mn-cs"/>
                </a:endParaRPr>
              </a:p>
            </p:txBody>
          </p:sp>
          <p:sp>
            <p:nvSpPr>
              <p:cNvPr id="8" name="Freeform 5"/>
              <p:cNvSpPr>
                <a:spLocks/>
              </p:cNvSpPr>
              <p:nvPr userDrawn="1"/>
            </p:nvSpPr>
            <p:spPr bwMode="auto">
              <a:xfrm>
                <a:off x="288" y="0"/>
                <a:ext cx="1728" cy="735"/>
              </a:xfrm>
              <a:custGeom>
                <a:avLst/>
                <a:gdLst/>
                <a:ahLst/>
                <a:cxnLst>
                  <a:cxn ang="0">
                    <a:pos x="1728" y="0"/>
                  </a:cxn>
                  <a:cxn ang="0">
                    <a:pos x="1728" y="480"/>
                  </a:cxn>
                  <a:cxn ang="0">
                    <a:pos x="380" y="482"/>
                  </a:cxn>
                  <a:cxn ang="0">
                    <a:pos x="354" y="480"/>
                  </a:cxn>
                  <a:cxn ang="0">
                    <a:pos x="308" y="489"/>
                  </a:cxn>
                  <a:cxn ang="0">
                    <a:pos x="246" y="531"/>
                  </a:cxn>
                  <a:cxn ang="0">
                    <a:pos x="206" y="597"/>
                  </a:cxn>
                  <a:cxn ang="0">
                    <a:pos x="192" y="666"/>
                  </a:cxn>
                  <a:cxn ang="0">
                    <a:pos x="192" y="735"/>
                  </a:cxn>
                  <a:cxn ang="0">
                    <a:pos x="0" y="735"/>
                  </a:cxn>
                  <a:cxn ang="0">
                    <a:pos x="0" y="480"/>
                  </a:cxn>
                  <a:cxn ang="0">
                    <a:pos x="0" y="0"/>
                  </a:cxn>
                  <a:cxn ang="0">
                    <a:pos x="1728" y="0"/>
                  </a:cxn>
                </a:cxnLst>
                <a:rect l="0" t="0" r="r" b="b"/>
                <a:pathLst>
                  <a:path w="1728" h="735">
                    <a:moveTo>
                      <a:pt x="1728" y="0"/>
                    </a:moveTo>
                    <a:lnTo>
                      <a:pt x="1728" y="480"/>
                    </a:lnTo>
                    <a:lnTo>
                      <a:pt x="380" y="482"/>
                    </a:lnTo>
                    <a:lnTo>
                      <a:pt x="354" y="480"/>
                    </a:lnTo>
                    <a:lnTo>
                      <a:pt x="308" y="489"/>
                    </a:lnTo>
                    <a:cubicBezTo>
                      <a:pt x="290" y="498"/>
                      <a:pt x="263" y="513"/>
                      <a:pt x="246" y="531"/>
                    </a:cubicBezTo>
                    <a:cubicBezTo>
                      <a:pt x="229" y="549"/>
                      <a:pt x="215" y="574"/>
                      <a:pt x="206" y="597"/>
                    </a:cubicBezTo>
                    <a:cubicBezTo>
                      <a:pt x="197" y="620"/>
                      <a:pt x="194" y="643"/>
                      <a:pt x="192" y="666"/>
                    </a:cubicBezTo>
                    <a:lnTo>
                      <a:pt x="192" y="735"/>
                    </a:lnTo>
                    <a:lnTo>
                      <a:pt x="0" y="735"/>
                    </a:lnTo>
                    <a:lnTo>
                      <a:pt x="0" y="480"/>
                    </a:lnTo>
                    <a:lnTo>
                      <a:pt x="0" y="0"/>
                    </a:lnTo>
                    <a:lnTo>
                      <a:pt x="1728" y="0"/>
                    </a:lnTo>
                    <a:close/>
                  </a:path>
                </a:pathLst>
              </a:custGeom>
              <a:solidFill>
                <a:schemeClr val="accent2"/>
              </a:solidFill>
              <a:ln w="9525" cap="flat" cmpd="sng">
                <a:noFill/>
                <a:prstDash val="solid"/>
                <a:miter lim="800000"/>
                <a:headEnd type="none" w="med" len="med"/>
                <a:tailEnd type="none" w="med" len="med"/>
              </a:ln>
              <a:effectLst/>
            </p:spPr>
            <p:txBody>
              <a:bodyPr wrap="none"/>
              <a:lstStyle/>
              <a:p>
                <a:pPr eaLnBrk="0" hangingPunct="0">
                  <a:defRPr/>
                </a:pPr>
                <a:endParaRPr lang="en-US" sz="1800" dirty="0">
                  <a:ea typeface="+mn-ea"/>
                  <a:cs typeface="+mn-cs"/>
                </a:endParaRPr>
              </a:p>
            </p:txBody>
          </p:sp>
        </p:grpSp>
        <p:grpSp>
          <p:nvGrpSpPr>
            <p:cNvPr id="4" name="Group 6"/>
            <p:cNvGrpSpPr>
              <a:grpSpLocks/>
            </p:cNvGrpSpPr>
            <p:nvPr/>
          </p:nvGrpSpPr>
          <p:grpSpPr bwMode="auto">
            <a:xfrm>
              <a:off x="144" y="1248"/>
              <a:ext cx="4656" cy="201"/>
              <a:chOff x="144" y="1248"/>
              <a:chExt cx="4656" cy="201"/>
            </a:xfrm>
          </p:grpSpPr>
          <p:sp>
            <p:nvSpPr>
              <p:cNvPr id="5" name="AutoShape 7"/>
              <p:cNvSpPr>
                <a:spLocks noChangeArrowheads="1"/>
              </p:cNvSpPr>
              <p:nvPr/>
            </p:nvSpPr>
            <p:spPr bwMode="auto">
              <a:xfrm>
                <a:off x="384" y="1248"/>
                <a:ext cx="4416" cy="200"/>
              </a:xfrm>
              <a:prstGeom prst="roundRect">
                <a:avLst>
                  <a:gd name="adj" fmla="val 0"/>
                </a:avLst>
              </a:prstGeom>
              <a:solidFill>
                <a:schemeClr val="hlink"/>
              </a:solidFill>
              <a:ln w="9525">
                <a:noFill/>
                <a:round/>
                <a:headEnd/>
                <a:tailEnd/>
              </a:ln>
              <a:effectLst/>
            </p:spPr>
            <p:txBody>
              <a:bodyPr wrap="none" anchor="ctr"/>
              <a:lstStyle/>
              <a:p>
                <a:pPr eaLnBrk="0" hangingPunct="0">
                  <a:defRPr/>
                </a:pPr>
                <a:endParaRPr lang="en-US" sz="1800" dirty="0">
                  <a:ea typeface="+mn-ea"/>
                  <a:cs typeface="+mn-cs"/>
                </a:endParaRPr>
              </a:p>
            </p:txBody>
          </p:sp>
          <p:sp>
            <p:nvSpPr>
              <p:cNvPr id="6" name="AutoShape 8"/>
              <p:cNvSpPr>
                <a:spLocks noChangeArrowheads="1"/>
              </p:cNvSpPr>
              <p:nvPr/>
            </p:nvSpPr>
            <p:spPr bwMode="auto">
              <a:xfrm flipH="1">
                <a:off x="144" y="1248"/>
                <a:ext cx="248" cy="201"/>
              </a:xfrm>
              <a:prstGeom prst="flowChartDelay">
                <a:avLst/>
              </a:prstGeom>
              <a:solidFill>
                <a:schemeClr val="hlink"/>
              </a:solidFill>
              <a:ln w="9525">
                <a:noFill/>
                <a:miter lim="800000"/>
                <a:headEnd/>
                <a:tailEnd/>
              </a:ln>
              <a:effectLst/>
            </p:spPr>
            <p:txBody>
              <a:bodyPr wrap="none" anchor="ctr"/>
              <a:lstStyle/>
              <a:p>
                <a:pPr eaLnBrk="0" hangingPunct="0">
                  <a:defRPr/>
                </a:pPr>
                <a:endParaRPr lang="en-US" sz="1800" dirty="0">
                  <a:ea typeface="+mn-ea"/>
                  <a:cs typeface="+mn-cs"/>
                </a:endParaRPr>
              </a:p>
            </p:txBody>
          </p:sp>
        </p:grpSp>
      </p:grpSp>
      <p:sp>
        <p:nvSpPr>
          <p:cNvPr id="9" name="Text Box 21"/>
          <p:cNvSpPr txBox="1">
            <a:spLocks noChangeArrowheads="1"/>
          </p:cNvSpPr>
          <p:nvPr userDrawn="1"/>
        </p:nvSpPr>
        <p:spPr bwMode="auto">
          <a:xfrm>
            <a:off x="-3175" y="3276600"/>
            <a:ext cx="492125" cy="2667000"/>
          </a:xfrm>
          <a:prstGeom prst="rect">
            <a:avLst/>
          </a:prstGeom>
          <a:noFill/>
          <a:ln w="9525">
            <a:noFill/>
            <a:miter lim="800000"/>
            <a:headEnd/>
            <a:tailEnd/>
          </a:ln>
          <a:effectLst/>
        </p:spPr>
        <p:txBody>
          <a:bodyPr rot="10800000" vert="eaVert">
            <a:spAutoFit/>
          </a:bodyPr>
          <a:lstStyle/>
          <a:p>
            <a:pPr eaLnBrk="0" hangingPunct="0">
              <a:spcBef>
                <a:spcPct val="50000"/>
              </a:spcBef>
              <a:defRPr/>
            </a:pPr>
            <a:r>
              <a:rPr lang="en-US" sz="2000" b="1" dirty="0">
                <a:ea typeface="+mn-ea"/>
                <a:cs typeface="+mn-cs"/>
              </a:rPr>
              <a:t>Lesson 1</a:t>
            </a:r>
          </a:p>
        </p:txBody>
      </p:sp>
      <p:sp>
        <p:nvSpPr>
          <p:cNvPr id="10" name="Footer Placeholder 3"/>
          <p:cNvSpPr txBox="1">
            <a:spLocks/>
          </p:cNvSpPr>
          <p:nvPr userDrawn="1"/>
        </p:nvSpPr>
        <p:spPr bwMode="auto">
          <a:xfrm>
            <a:off x="1676400" y="6230938"/>
            <a:ext cx="7164388" cy="474662"/>
          </a:xfrm>
          <a:prstGeom prst="rect">
            <a:avLst/>
          </a:prstGeom>
          <a:noFill/>
          <a:ln w="9525">
            <a:noFill/>
            <a:miter lim="800000"/>
            <a:headEnd/>
            <a:tailEnd/>
          </a:ln>
          <a:effectLst/>
        </p:spPr>
        <p:txBody>
          <a:bodyPr anchor="b"/>
          <a:lstStyle/>
          <a:p>
            <a:pPr algn="r">
              <a:defRPr/>
            </a:pPr>
            <a:r>
              <a:rPr lang="en-US" sz="1800" b="1" dirty="0">
                <a:latin typeface="Arial" pitchFamily="34" charset="0"/>
                <a:ea typeface="+mn-ea"/>
                <a:cs typeface="+mn-cs"/>
              </a:rPr>
              <a:t>Computer Literacy BASICS, 4</a:t>
            </a:r>
            <a:r>
              <a:rPr lang="en-US" sz="1800" b="1" baseline="30000" dirty="0">
                <a:latin typeface="Arial" pitchFamily="34" charset="0"/>
                <a:ea typeface="+mn-ea"/>
                <a:cs typeface="+mn-cs"/>
              </a:rPr>
              <a:t>th</a:t>
            </a:r>
            <a:r>
              <a:rPr lang="en-US" sz="1800" b="1" dirty="0">
                <a:latin typeface="Arial" pitchFamily="34" charset="0"/>
                <a:ea typeface="+mn-ea"/>
                <a:cs typeface="+mn-cs"/>
              </a:rPr>
              <a:t> Edition</a:t>
            </a:r>
          </a:p>
        </p:txBody>
      </p:sp>
      <p:sp>
        <p:nvSpPr>
          <p:cNvPr id="11" name="Text Box 14"/>
          <p:cNvSpPr txBox="1">
            <a:spLocks noChangeArrowheads="1"/>
          </p:cNvSpPr>
          <p:nvPr userDrawn="1"/>
        </p:nvSpPr>
        <p:spPr bwMode="auto">
          <a:xfrm>
            <a:off x="914400" y="6400800"/>
            <a:ext cx="3886200" cy="366713"/>
          </a:xfrm>
          <a:prstGeom prst="rect">
            <a:avLst/>
          </a:prstGeom>
          <a:noFill/>
          <a:ln w="9525">
            <a:noFill/>
            <a:miter lim="800000"/>
            <a:headEnd/>
            <a:tailEnd/>
          </a:ln>
          <a:effectLst/>
        </p:spPr>
        <p:txBody>
          <a:bodyPr>
            <a:spAutoFit/>
          </a:bodyPr>
          <a:lstStyle/>
          <a:p>
            <a:pPr eaLnBrk="0" hangingPunct="0">
              <a:spcBef>
                <a:spcPct val="50000"/>
              </a:spcBef>
              <a:defRPr/>
            </a:pPr>
            <a:r>
              <a:rPr lang="en-US" sz="1800" b="1" dirty="0">
                <a:latin typeface="Arial" pitchFamily="34" charset="0"/>
                <a:ea typeface="+mn-ea"/>
                <a:cs typeface="+mn-cs"/>
              </a:rPr>
              <a:t>Campbell</a:t>
            </a:r>
          </a:p>
        </p:txBody>
      </p:sp>
      <p:sp>
        <p:nvSpPr>
          <p:cNvPr id="12" name="Slide Number Placeholder 3"/>
          <p:cNvSpPr>
            <a:spLocks noGrp="1"/>
          </p:cNvSpPr>
          <p:nvPr>
            <p:ph type="sldNum" sz="quarter" idx="10"/>
          </p:nvPr>
        </p:nvSpPr>
        <p:spPr/>
        <p:txBody>
          <a:bodyPr/>
          <a:lstStyle>
            <a:lvl1pPr>
              <a:defRPr/>
            </a:lvl1pPr>
          </a:lstStyle>
          <a:p>
            <a:pPr>
              <a:defRPr/>
            </a:pPr>
            <a:fld id="{6D29B5D7-24A9-498F-8FBC-0C43595330E9}" type="slidenum">
              <a:rPr lang="en-US"/>
              <a:pPr>
                <a:defRPr/>
              </a:pPr>
              <a:t>‹#›</a:t>
            </a:fld>
            <a:endParaRPr lang="en-US" dirty="0"/>
          </a:p>
        </p:txBody>
      </p:sp>
    </p:spTree>
  </p:cSld>
  <p:clrMapOvr>
    <a:overrideClrMapping bg1="lt1" tx1="dk1" bg2="lt2" tx2="dk2" accent1="accent1" accent2="accent2" accent3="accent3" accent4="accent4" accent5="accent5" accent6="accent6" hlink="hlink" folHlink="folHlink"/>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3"/>
          <p:cNvSpPr>
            <a:spLocks noGrp="1" noChangeArrowheads="1"/>
          </p:cNvSpPr>
          <p:nvPr>
            <p:ph type="sldNum" sz="quarter" idx="10"/>
          </p:nvPr>
        </p:nvSpPr>
        <p:spPr>
          <a:ln/>
        </p:spPr>
        <p:txBody>
          <a:bodyPr/>
          <a:lstStyle>
            <a:lvl1pPr>
              <a:defRPr/>
            </a:lvl1pPr>
          </a:lstStyle>
          <a:p>
            <a:pPr>
              <a:defRPr/>
            </a:pPr>
            <a:fld id="{22907BEC-9F43-4039-978E-B39E8218D38E}" type="slidenum">
              <a:rPr lang="en-US"/>
              <a:pPr>
                <a:defRPr/>
              </a:pPr>
              <a:t>‹#›</a:t>
            </a:fld>
            <a:endParaRPr lang="en-US" dirty="0"/>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3"/>
          <p:cNvSpPr>
            <a:spLocks noGrp="1" noChangeArrowheads="1"/>
          </p:cNvSpPr>
          <p:nvPr>
            <p:ph type="sldNum" sz="quarter" idx="10"/>
          </p:nvPr>
        </p:nvSpPr>
        <p:spPr>
          <a:ln/>
        </p:spPr>
        <p:txBody>
          <a:bodyPr/>
          <a:lstStyle>
            <a:lvl1pPr>
              <a:defRPr/>
            </a:lvl1pPr>
          </a:lstStyle>
          <a:p>
            <a:pPr>
              <a:defRPr/>
            </a:pPr>
            <a:fld id="{766E0A55-FBEF-4B25-947D-4A5F96A9A3E4}" type="slidenum">
              <a:rPr lang="en-US"/>
              <a:pPr>
                <a:defRPr/>
              </a:pPr>
              <a:t>‹#›</a:t>
            </a:fld>
            <a:endParaRPr lang="en-US" dirty="0"/>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userDrawn="1"/>
        </p:nvGrpSpPr>
        <p:grpSpPr bwMode="auto">
          <a:xfrm>
            <a:off x="0" y="0"/>
            <a:ext cx="7620000" cy="6858000"/>
            <a:chOff x="0" y="0"/>
            <a:chExt cx="4800" cy="4320"/>
          </a:xfrm>
        </p:grpSpPr>
        <p:grpSp>
          <p:nvGrpSpPr>
            <p:cNvPr id="1033" name="Group 3"/>
            <p:cNvGrpSpPr>
              <a:grpSpLocks/>
            </p:cNvGrpSpPr>
            <p:nvPr userDrawn="1"/>
          </p:nvGrpSpPr>
          <p:grpSpPr bwMode="auto">
            <a:xfrm>
              <a:off x="0" y="0"/>
              <a:ext cx="2016" cy="4320"/>
              <a:chOff x="0" y="0"/>
              <a:chExt cx="2016" cy="4320"/>
            </a:xfrm>
          </p:grpSpPr>
          <p:sp>
            <p:nvSpPr>
              <p:cNvPr id="69636" name="Rectangle 4"/>
              <p:cNvSpPr>
                <a:spLocks noChangeArrowheads="1"/>
              </p:cNvSpPr>
              <p:nvPr userDrawn="1"/>
            </p:nvSpPr>
            <p:spPr bwMode="auto">
              <a:xfrm>
                <a:off x="0" y="0"/>
                <a:ext cx="480" cy="4320"/>
              </a:xfrm>
              <a:prstGeom prst="rect">
                <a:avLst/>
              </a:prstGeom>
              <a:solidFill>
                <a:schemeClr val="accent2"/>
              </a:solidFill>
              <a:ln w="9525">
                <a:noFill/>
                <a:miter lim="800000"/>
                <a:headEnd/>
                <a:tailEnd/>
              </a:ln>
              <a:effectLst/>
            </p:spPr>
            <p:txBody>
              <a:bodyPr wrap="none" anchor="ctr"/>
              <a:lstStyle/>
              <a:p>
                <a:pPr eaLnBrk="0" hangingPunct="0">
                  <a:defRPr/>
                </a:pPr>
                <a:endParaRPr lang="en-US" sz="1800" dirty="0">
                  <a:ea typeface="+mn-ea"/>
                  <a:cs typeface="+mn-cs"/>
                </a:endParaRPr>
              </a:p>
            </p:txBody>
          </p:sp>
          <p:sp>
            <p:nvSpPr>
              <p:cNvPr id="69637" name="Freeform 5"/>
              <p:cNvSpPr>
                <a:spLocks/>
              </p:cNvSpPr>
              <p:nvPr userDrawn="1"/>
            </p:nvSpPr>
            <p:spPr bwMode="auto">
              <a:xfrm>
                <a:off x="288" y="0"/>
                <a:ext cx="1728" cy="735"/>
              </a:xfrm>
              <a:custGeom>
                <a:avLst/>
                <a:gdLst/>
                <a:ahLst/>
                <a:cxnLst>
                  <a:cxn ang="0">
                    <a:pos x="1728" y="0"/>
                  </a:cxn>
                  <a:cxn ang="0">
                    <a:pos x="1728" y="480"/>
                  </a:cxn>
                  <a:cxn ang="0">
                    <a:pos x="380" y="482"/>
                  </a:cxn>
                  <a:cxn ang="0">
                    <a:pos x="354" y="480"/>
                  </a:cxn>
                  <a:cxn ang="0">
                    <a:pos x="308" y="489"/>
                  </a:cxn>
                  <a:cxn ang="0">
                    <a:pos x="246" y="531"/>
                  </a:cxn>
                  <a:cxn ang="0">
                    <a:pos x="206" y="597"/>
                  </a:cxn>
                  <a:cxn ang="0">
                    <a:pos x="192" y="666"/>
                  </a:cxn>
                  <a:cxn ang="0">
                    <a:pos x="192" y="735"/>
                  </a:cxn>
                  <a:cxn ang="0">
                    <a:pos x="0" y="735"/>
                  </a:cxn>
                  <a:cxn ang="0">
                    <a:pos x="0" y="480"/>
                  </a:cxn>
                  <a:cxn ang="0">
                    <a:pos x="0" y="0"/>
                  </a:cxn>
                  <a:cxn ang="0">
                    <a:pos x="1728" y="0"/>
                  </a:cxn>
                </a:cxnLst>
                <a:rect l="0" t="0" r="r" b="b"/>
                <a:pathLst>
                  <a:path w="1728" h="735">
                    <a:moveTo>
                      <a:pt x="1728" y="0"/>
                    </a:moveTo>
                    <a:lnTo>
                      <a:pt x="1728" y="480"/>
                    </a:lnTo>
                    <a:lnTo>
                      <a:pt x="380" y="482"/>
                    </a:lnTo>
                    <a:lnTo>
                      <a:pt x="354" y="480"/>
                    </a:lnTo>
                    <a:lnTo>
                      <a:pt x="308" y="489"/>
                    </a:lnTo>
                    <a:cubicBezTo>
                      <a:pt x="290" y="498"/>
                      <a:pt x="263" y="513"/>
                      <a:pt x="246" y="531"/>
                    </a:cubicBezTo>
                    <a:cubicBezTo>
                      <a:pt x="229" y="549"/>
                      <a:pt x="215" y="574"/>
                      <a:pt x="206" y="597"/>
                    </a:cubicBezTo>
                    <a:cubicBezTo>
                      <a:pt x="197" y="620"/>
                      <a:pt x="194" y="643"/>
                      <a:pt x="192" y="666"/>
                    </a:cubicBezTo>
                    <a:lnTo>
                      <a:pt x="192" y="735"/>
                    </a:lnTo>
                    <a:lnTo>
                      <a:pt x="0" y="735"/>
                    </a:lnTo>
                    <a:lnTo>
                      <a:pt x="0" y="480"/>
                    </a:lnTo>
                    <a:lnTo>
                      <a:pt x="0" y="0"/>
                    </a:lnTo>
                    <a:lnTo>
                      <a:pt x="1728" y="0"/>
                    </a:lnTo>
                    <a:close/>
                  </a:path>
                </a:pathLst>
              </a:custGeom>
              <a:solidFill>
                <a:schemeClr val="accent2"/>
              </a:solidFill>
              <a:ln w="9525" cap="flat" cmpd="sng">
                <a:noFill/>
                <a:prstDash val="solid"/>
                <a:miter lim="800000"/>
                <a:headEnd type="none" w="med" len="med"/>
                <a:tailEnd type="none" w="med" len="med"/>
              </a:ln>
              <a:effectLst/>
            </p:spPr>
            <p:txBody>
              <a:bodyPr wrap="none"/>
              <a:lstStyle/>
              <a:p>
                <a:pPr eaLnBrk="0" hangingPunct="0">
                  <a:defRPr/>
                </a:pPr>
                <a:endParaRPr lang="en-US" sz="1800" dirty="0">
                  <a:ea typeface="+mn-ea"/>
                  <a:cs typeface="+mn-cs"/>
                </a:endParaRPr>
              </a:p>
            </p:txBody>
          </p:sp>
        </p:grpSp>
        <p:grpSp>
          <p:nvGrpSpPr>
            <p:cNvPr id="1034" name="Group 6"/>
            <p:cNvGrpSpPr>
              <a:grpSpLocks/>
            </p:cNvGrpSpPr>
            <p:nvPr/>
          </p:nvGrpSpPr>
          <p:grpSpPr bwMode="auto">
            <a:xfrm>
              <a:off x="144" y="1248"/>
              <a:ext cx="4656" cy="201"/>
              <a:chOff x="144" y="1248"/>
              <a:chExt cx="4656" cy="201"/>
            </a:xfrm>
          </p:grpSpPr>
          <p:sp>
            <p:nvSpPr>
              <p:cNvPr id="69639" name="AutoShape 7"/>
              <p:cNvSpPr>
                <a:spLocks noChangeArrowheads="1"/>
              </p:cNvSpPr>
              <p:nvPr/>
            </p:nvSpPr>
            <p:spPr bwMode="auto">
              <a:xfrm>
                <a:off x="384" y="1248"/>
                <a:ext cx="4416" cy="200"/>
              </a:xfrm>
              <a:prstGeom prst="roundRect">
                <a:avLst>
                  <a:gd name="adj" fmla="val 0"/>
                </a:avLst>
              </a:prstGeom>
              <a:solidFill>
                <a:schemeClr val="hlink"/>
              </a:solidFill>
              <a:ln w="9525">
                <a:noFill/>
                <a:round/>
                <a:headEnd/>
                <a:tailEnd/>
              </a:ln>
              <a:effectLst/>
            </p:spPr>
            <p:txBody>
              <a:bodyPr wrap="none" anchor="ctr"/>
              <a:lstStyle/>
              <a:p>
                <a:pPr eaLnBrk="0" hangingPunct="0">
                  <a:defRPr/>
                </a:pPr>
                <a:endParaRPr lang="en-US" sz="1800" dirty="0">
                  <a:ea typeface="+mn-ea"/>
                  <a:cs typeface="+mn-cs"/>
                </a:endParaRPr>
              </a:p>
            </p:txBody>
          </p:sp>
          <p:sp>
            <p:nvSpPr>
              <p:cNvPr id="69640" name="AutoShape 8"/>
              <p:cNvSpPr>
                <a:spLocks noChangeArrowheads="1"/>
              </p:cNvSpPr>
              <p:nvPr/>
            </p:nvSpPr>
            <p:spPr bwMode="auto">
              <a:xfrm flipH="1">
                <a:off x="144" y="1248"/>
                <a:ext cx="248" cy="201"/>
              </a:xfrm>
              <a:prstGeom prst="flowChartDelay">
                <a:avLst/>
              </a:prstGeom>
              <a:solidFill>
                <a:schemeClr val="hlink"/>
              </a:solidFill>
              <a:ln w="9525">
                <a:noFill/>
                <a:miter lim="800000"/>
                <a:headEnd/>
                <a:tailEnd/>
              </a:ln>
              <a:effectLst/>
            </p:spPr>
            <p:txBody>
              <a:bodyPr wrap="none" anchor="ctr"/>
              <a:lstStyle/>
              <a:p>
                <a:pPr eaLnBrk="0" hangingPunct="0">
                  <a:defRPr/>
                </a:pPr>
                <a:endParaRPr lang="en-US" sz="1800" dirty="0">
                  <a:ea typeface="+mn-ea"/>
                  <a:cs typeface="+mn-cs"/>
                </a:endParaRPr>
              </a:p>
            </p:txBody>
          </p:sp>
        </p:grpSp>
      </p:grpSp>
      <p:sp>
        <p:nvSpPr>
          <p:cNvPr id="1027" name="AutoShape 9"/>
          <p:cNvSpPr>
            <a:spLocks noGrp="1" noChangeArrowheads="1"/>
          </p:cNvSpPr>
          <p:nvPr>
            <p:ph type="title"/>
          </p:nvPr>
        </p:nvSpPr>
        <p:spPr bwMode="auto">
          <a:xfrm>
            <a:off x="762000" y="762000"/>
            <a:ext cx="7924800" cy="1143000"/>
          </a:xfrm>
          <a:prstGeom prst="roundRect">
            <a:avLst>
              <a:gd name="adj" fmla="val 21667"/>
            </a:avLst>
          </a:prstGeom>
          <a:noFill/>
          <a:ln w="9525">
            <a:noFill/>
            <a:round/>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1028" name="Rectangle 10"/>
          <p:cNvSpPr>
            <a:spLocks noGrp="1" noChangeArrowheads="1"/>
          </p:cNvSpPr>
          <p:nvPr>
            <p:ph type="body" idx="1"/>
          </p:nvPr>
        </p:nvSpPr>
        <p:spPr bwMode="auto">
          <a:xfrm>
            <a:off x="838200" y="2362200"/>
            <a:ext cx="7693025" cy="37242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9653" name="Text Box 21"/>
          <p:cNvSpPr txBox="1">
            <a:spLocks noChangeArrowheads="1"/>
          </p:cNvSpPr>
          <p:nvPr userDrawn="1"/>
        </p:nvSpPr>
        <p:spPr bwMode="auto">
          <a:xfrm>
            <a:off x="-6350" y="2743200"/>
            <a:ext cx="800100" cy="2667000"/>
          </a:xfrm>
          <a:prstGeom prst="rect">
            <a:avLst/>
          </a:prstGeom>
          <a:noFill/>
          <a:ln w="9525">
            <a:noFill/>
            <a:miter lim="800000"/>
            <a:headEnd/>
            <a:tailEnd/>
          </a:ln>
          <a:effectLst/>
        </p:spPr>
        <p:txBody>
          <a:bodyPr rot="10800000" vert="eaVert">
            <a:spAutoFit/>
          </a:bodyPr>
          <a:lstStyle/>
          <a:p>
            <a:pPr eaLnBrk="0" hangingPunct="0">
              <a:spcBef>
                <a:spcPct val="50000"/>
              </a:spcBef>
              <a:defRPr/>
            </a:pPr>
            <a:br>
              <a:rPr lang="en-US" sz="2000" b="1" dirty="0">
                <a:ea typeface="+mn-ea"/>
                <a:cs typeface="+mn-cs"/>
              </a:rPr>
            </a:br>
            <a:r>
              <a:rPr lang="en-US" sz="2000" b="1" dirty="0">
                <a:ea typeface="+mn-ea"/>
                <a:cs typeface="+mn-cs"/>
              </a:rPr>
              <a:t>Lesson 10</a:t>
            </a:r>
          </a:p>
        </p:txBody>
      </p:sp>
      <p:sp>
        <p:nvSpPr>
          <p:cNvPr id="1039" name="Text Box 15"/>
          <p:cNvSpPr txBox="1">
            <a:spLocks noChangeArrowheads="1"/>
          </p:cNvSpPr>
          <p:nvPr userDrawn="1"/>
        </p:nvSpPr>
        <p:spPr bwMode="auto">
          <a:xfrm>
            <a:off x="838200" y="6324600"/>
            <a:ext cx="2514600" cy="396875"/>
          </a:xfrm>
          <a:prstGeom prst="rect">
            <a:avLst/>
          </a:prstGeom>
          <a:noFill/>
          <a:ln w="9525">
            <a:noFill/>
            <a:miter lim="800000"/>
            <a:headEnd/>
            <a:tailEnd/>
          </a:ln>
          <a:effectLst/>
        </p:spPr>
        <p:txBody>
          <a:bodyPr>
            <a:spAutoFit/>
          </a:bodyPr>
          <a:lstStyle/>
          <a:p>
            <a:pPr eaLnBrk="0" hangingPunct="0">
              <a:spcBef>
                <a:spcPct val="50000"/>
              </a:spcBef>
              <a:defRPr/>
            </a:pPr>
            <a:r>
              <a:rPr lang="en-US" sz="2000" b="1">
                <a:ea typeface="+mn-ea"/>
                <a:cs typeface="+mn-cs"/>
              </a:rPr>
              <a:t>Morrison / Wells</a:t>
            </a:r>
          </a:p>
        </p:txBody>
      </p:sp>
      <p:sp>
        <p:nvSpPr>
          <p:cNvPr id="1040" name="Text Box 16"/>
          <p:cNvSpPr txBox="1">
            <a:spLocks noChangeArrowheads="1"/>
          </p:cNvSpPr>
          <p:nvPr userDrawn="1"/>
        </p:nvSpPr>
        <p:spPr bwMode="auto">
          <a:xfrm>
            <a:off x="3962400" y="6324600"/>
            <a:ext cx="5029200" cy="400050"/>
          </a:xfrm>
          <a:prstGeom prst="rect">
            <a:avLst/>
          </a:prstGeom>
          <a:noFill/>
          <a:ln w="9525">
            <a:noFill/>
            <a:miter lim="800000"/>
            <a:headEnd/>
            <a:tailEnd/>
          </a:ln>
          <a:effectLst/>
        </p:spPr>
        <p:txBody>
          <a:bodyPr>
            <a:spAutoFit/>
          </a:bodyPr>
          <a:lstStyle/>
          <a:p>
            <a:pPr algn="r">
              <a:defRPr/>
            </a:pPr>
            <a:r>
              <a:rPr lang="en-US" sz="2000" b="1" dirty="0">
                <a:latin typeface="Arial" pitchFamily="34" charset="0"/>
                <a:ea typeface="+mn-ea"/>
                <a:cs typeface="+mn-cs"/>
              </a:rPr>
              <a:t>CLB: A Comp Guide to IC3 4E</a:t>
            </a:r>
          </a:p>
        </p:txBody>
      </p:sp>
      <p:sp>
        <p:nvSpPr>
          <p:cNvPr id="69645" name="Rectangle 13"/>
          <p:cNvSpPr>
            <a:spLocks noGrp="1" noChangeArrowheads="1"/>
          </p:cNvSpPr>
          <p:nvPr>
            <p:ph type="sldNum" sz="quarter" idx="4"/>
          </p:nvPr>
        </p:nvSpPr>
        <p:spPr bwMode="auto">
          <a:xfrm>
            <a:off x="84138" y="6242050"/>
            <a:ext cx="587375" cy="488950"/>
          </a:xfrm>
          <a:prstGeom prst="rect">
            <a:avLst/>
          </a:prstGeom>
          <a:noFill/>
          <a:ln w="9525">
            <a:noFill/>
            <a:miter lim="800000"/>
            <a:headEnd/>
            <a:tailEnd/>
          </a:ln>
          <a:effectLst/>
        </p:spPr>
        <p:txBody>
          <a:bodyPr vert="horz" wrap="square" lIns="91440" tIns="45720" rIns="91440" bIns="45720" numCol="1" anchor="b" anchorCtr="1" compatLnSpc="1">
            <a:prstTxWarp prst="textNoShape">
              <a:avLst/>
            </a:prstTxWarp>
          </a:bodyPr>
          <a:lstStyle>
            <a:lvl1pPr eaLnBrk="1" hangingPunct="1">
              <a:defRPr sz="2600" b="1">
                <a:solidFill>
                  <a:schemeClr val="bg1"/>
                </a:solidFill>
                <a:latin typeface="Arial" charset="0"/>
                <a:ea typeface="+mn-ea"/>
                <a:cs typeface="+mn-cs"/>
              </a:defRPr>
            </a:lvl1pPr>
          </a:lstStyle>
          <a:p>
            <a:pPr>
              <a:defRPr/>
            </a:pPr>
            <a:fld id="{B0E207AC-E9CA-49E9-9E8A-E29B1CFFBBC2}"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82" r:id="rId1"/>
    <p:sldLayoutId id="2147483681" r:id="rId2"/>
    <p:sldLayoutId id="2147483680" r:id="rId3"/>
    <p:sldLayoutId id="2147483679" r:id="rId4"/>
    <p:sldLayoutId id="2147483678" r:id="rId5"/>
    <p:sldLayoutId id="2147483677" r:id="rId6"/>
    <p:sldLayoutId id="2147483683" r:id="rId7"/>
    <p:sldLayoutId id="2147483676" r:id="rId8"/>
    <p:sldLayoutId id="2147483675" r:id="rId9"/>
    <p:sldLayoutId id="2147483674" r:id="rId10"/>
    <p:sldLayoutId id="2147483673" r:id="rId11"/>
    <p:sldLayoutId id="2147483672" r:id="rId12"/>
  </p:sldLayoutIdLst>
  <p:transition/>
  <p:hf hdr="0"/>
  <p:txStyles>
    <p:titleStyle>
      <a:lvl1pPr algn="l" rtl="0" eaLnBrk="0" fontAlgn="base" hangingPunct="0">
        <a:lnSpc>
          <a:spcPct val="90000"/>
        </a:lnSpc>
        <a:spcBef>
          <a:spcPct val="0"/>
        </a:spcBef>
        <a:spcAft>
          <a:spcPct val="0"/>
        </a:spcAft>
        <a:defRPr sz="3600" b="1">
          <a:solidFill>
            <a:schemeClr val="tx2"/>
          </a:solidFill>
          <a:latin typeface="+mj-lt"/>
          <a:ea typeface="ＭＳ Ｐゴシック" charset="-128"/>
          <a:cs typeface="ＭＳ Ｐゴシック" charset="-128"/>
        </a:defRPr>
      </a:lvl1pPr>
      <a:lvl2pPr algn="l" rtl="0" eaLnBrk="0" fontAlgn="base" hangingPunct="0">
        <a:lnSpc>
          <a:spcPct val="90000"/>
        </a:lnSpc>
        <a:spcBef>
          <a:spcPct val="0"/>
        </a:spcBef>
        <a:spcAft>
          <a:spcPct val="0"/>
        </a:spcAft>
        <a:defRPr sz="3600" b="1">
          <a:solidFill>
            <a:schemeClr val="tx2"/>
          </a:solidFill>
          <a:latin typeface="Arial" charset="0"/>
          <a:ea typeface="ＭＳ Ｐゴシック" charset="-128"/>
          <a:cs typeface="ＭＳ Ｐゴシック" charset="-128"/>
        </a:defRPr>
      </a:lvl2pPr>
      <a:lvl3pPr algn="l" rtl="0" eaLnBrk="0" fontAlgn="base" hangingPunct="0">
        <a:lnSpc>
          <a:spcPct val="90000"/>
        </a:lnSpc>
        <a:spcBef>
          <a:spcPct val="0"/>
        </a:spcBef>
        <a:spcAft>
          <a:spcPct val="0"/>
        </a:spcAft>
        <a:defRPr sz="3600" b="1">
          <a:solidFill>
            <a:schemeClr val="tx2"/>
          </a:solidFill>
          <a:latin typeface="Arial" charset="0"/>
          <a:ea typeface="ＭＳ Ｐゴシック" charset="-128"/>
          <a:cs typeface="ＭＳ Ｐゴシック" charset="-128"/>
        </a:defRPr>
      </a:lvl3pPr>
      <a:lvl4pPr algn="l" rtl="0" eaLnBrk="0" fontAlgn="base" hangingPunct="0">
        <a:lnSpc>
          <a:spcPct val="90000"/>
        </a:lnSpc>
        <a:spcBef>
          <a:spcPct val="0"/>
        </a:spcBef>
        <a:spcAft>
          <a:spcPct val="0"/>
        </a:spcAft>
        <a:defRPr sz="3600" b="1">
          <a:solidFill>
            <a:schemeClr val="tx2"/>
          </a:solidFill>
          <a:latin typeface="Arial" charset="0"/>
          <a:ea typeface="ＭＳ Ｐゴシック" charset="-128"/>
          <a:cs typeface="ＭＳ Ｐゴシック" charset="-128"/>
        </a:defRPr>
      </a:lvl4pPr>
      <a:lvl5pPr algn="l" rtl="0" eaLnBrk="0" fontAlgn="base" hangingPunct="0">
        <a:lnSpc>
          <a:spcPct val="90000"/>
        </a:lnSpc>
        <a:spcBef>
          <a:spcPct val="0"/>
        </a:spcBef>
        <a:spcAft>
          <a:spcPct val="0"/>
        </a:spcAft>
        <a:defRPr sz="3600" b="1">
          <a:solidFill>
            <a:schemeClr val="tx2"/>
          </a:solidFill>
          <a:latin typeface="Arial" charset="0"/>
          <a:ea typeface="ＭＳ Ｐゴシック" charset="-128"/>
          <a:cs typeface="ＭＳ Ｐゴシック" charset="-128"/>
        </a:defRPr>
      </a:lvl5pPr>
      <a:lvl6pPr marL="457200" algn="l" rtl="0" fontAlgn="base">
        <a:lnSpc>
          <a:spcPct val="90000"/>
        </a:lnSpc>
        <a:spcBef>
          <a:spcPct val="0"/>
        </a:spcBef>
        <a:spcAft>
          <a:spcPct val="0"/>
        </a:spcAft>
        <a:defRPr sz="3600" b="1">
          <a:solidFill>
            <a:schemeClr val="tx2"/>
          </a:solidFill>
          <a:latin typeface="Arial" charset="0"/>
        </a:defRPr>
      </a:lvl6pPr>
      <a:lvl7pPr marL="914400" algn="l" rtl="0" fontAlgn="base">
        <a:lnSpc>
          <a:spcPct val="90000"/>
        </a:lnSpc>
        <a:spcBef>
          <a:spcPct val="0"/>
        </a:spcBef>
        <a:spcAft>
          <a:spcPct val="0"/>
        </a:spcAft>
        <a:defRPr sz="3600" b="1">
          <a:solidFill>
            <a:schemeClr val="tx2"/>
          </a:solidFill>
          <a:latin typeface="Arial" charset="0"/>
        </a:defRPr>
      </a:lvl7pPr>
      <a:lvl8pPr marL="1371600" algn="l" rtl="0" fontAlgn="base">
        <a:lnSpc>
          <a:spcPct val="90000"/>
        </a:lnSpc>
        <a:spcBef>
          <a:spcPct val="0"/>
        </a:spcBef>
        <a:spcAft>
          <a:spcPct val="0"/>
        </a:spcAft>
        <a:defRPr sz="3600" b="1">
          <a:solidFill>
            <a:schemeClr val="tx2"/>
          </a:solidFill>
          <a:latin typeface="Arial" charset="0"/>
        </a:defRPr>
      </a:lvl8pPr>
      <a:lvl9pPr marL="1828800" algn="l" rtl="0" fontAlgn="base">
        <a:lnSpc>
          <a:spcPct val="90000"/>
        </a:lnSpc>
        <a:spcBef>
          <a:spcPct val="0"/>
        </a:spcBef>
        <a:spcAft>
          <a:spcPct val="0"/>
        </a:spcAft>
        <a:defRPr sz="36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1"/>
        </a:buClr>
        <a:buSzPct val="75000"/>
        <a:buFont typeface="Wingdings" charset="2"/>
        <a:buChar char="l"/>
        <a:defRPr sz="28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lr>
          <a:schemeClr val="tx1"/>
        </a:buClr>
        <a:buSzPct val="75000"/>
        <a:buChar char="–"/>
        <a:defRPr sz="2400">
          <a:solidFill>
            <a:schemeClr val="tx1"/>
          </a:solidFill>
          <a:latin typeface="+mn-lt"/>
          <a:ea typeface="ＭＳ Ｐゴシック" charset="-128"/>
        </a:defRPr>
      </a:lvl2pPr>
      <a:lvl3pPr marL="1143000" indent="-228600" algn="l" rtl="0" eaLnBrk="0" fontAlgn="base" hangingPunct="0">
        <a:spcBef>
          <a:spcPct val="20000"/>
        </a:spcBef>
        <a:spcAft>
          <a:spcPct val="0"/>
        </a:spcAft>
        <a:buClr>
          <a:schemeClr val="tx1"/>
        </a:buClr>
        <a:buSzPct val="75000"/>
        <a:buFont typeface="Wingdings" charset="2"/>
        <a:buChar char="l"/>
        <a:defRPr sz="2000">
          <a:solidFill>
            <a:schemeClr val="tx1"/>
          </a:solidFill>
          <a:latin typeface="+mn-lt"/>
          <a:ea typeface="ＭＳ Ｐゴシック" charset="-128"/>
        </a:defRPr>
      </a:lvl3pPr>
      <a:lvl4pPr marL="1600200" indent="-228600" algn="l" rtl="0" eaLnBrk="0" fontAlgn="base" hangingPunct="0">
        <a:spcBef>
          <a:spcPct val="20000"/>
        </a:spcBef>
        <a:spcAft>
          <a:spcPct val="0"/>
        </a:spcAft>
        <a:buClr>
          <a:schemeClr val="tx1"/>
        </a:buClr>
        <a:buSzPct val="80000"/>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lr>
          <a:schemeClr val="tx1"/>
        </a:buClr>
        <a:buSzPct val="65000"/>
        <a:buFont typeface="Wingdings" charset="2"/>
        <a:buChar char="l"/>
        <a:defRPr sz="2000">
          <a:solidFill>
            <a:schemeClr val="tx1"/>
          </a:solidFill>
          <a:latin typeface="+mn-lt"/>
          <a:ea typeface="ＭＳ Ｐゴシック" charset="-128"/>
        </a:defRPr>
      </a:lvl5pPr>
      <a:lvl6pPr marL="25146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6pPr>
      <a:lvl7pPr marL="29718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7pPr>
      <a:lvl8pPr marL="34290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8pPr>
      <a:lvl9pPr marL="38862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1"/>
          <p:cNvSpPr>
            <a:spLocks noGrp="1" noChangeArrowheads="1"/>
          </p:cNvSpPr>
          <p:nvPr>
            <p:ph type="sldNum" sz="quarter" idx="10"/>
          </p:nvPr>
        </p:nvSpPr>
        <p:spPr>
          <a:noFill/>
        </p:spPr>
        <p:txBody>
          <a:bodyPr/>
          <a:lstStyle/>
          <a:p>
            <a:fld id="{1F8EE453-B699-43E9-9A8E-845D0BF5403C}" type="slidenum">
              <a:rPr lang="en-US" smtClean="0">
                <a:ea typeface="ＭＳ Ｐゴシック" charset="-128"/>
                <a:cs typeface="ＭＳ Ｐゴシック" charset="-128"/>
              </a:rPr>
              <a:pPr/>
              <a:t>1</a:t>
            </a:fld>
            <a:endParaRPr lang="en-US">
              <a:ea typeface="ＭＳ Ｐゴシック" charset="-128"/>
              <a:cs typeface="ＭＳ Ｐゴシック" charset="-128"/>
            </a:endParaRPr>
          </a:p>
        </p:txBody>
      </p:sp>
      <p:sp>
        <p:nvSpPr>
          <p:cNvPr id="16386" name="AutoShape 2"/>
          <p:cNvSpPr>
            <a:spLocks noGrp="1" noChangeArrowheads="1"/>
          </p:cNvSpPr>
          <p:nvPr>
            <p:ph type="ctrTitle"/>
          </p:nvPr>
        </p:nvSpPr>
        <p:spPr/>
        <p:txBody>
          <a:bodyPr/>
          <a:lstStyle/>
          <a:p>
            <a:pPr eaLnBrk="1" hangingPunct="1"/>
            <a:r>
              <a:rPr lang="en-US" sz="3200"/>
              <a:t>Lesson 10</a:t>
            </a:r>
            <a:br>
              <a:rPr lang="en-US" sz="3200"/>
            </a:br>
            <a:r>
              <a:rPr lang="en-US" sz="3200"/>
              <a:t>Operating System</a:t>
            </a:r>
            <a:br>
              <a:rPr lang="en-US" sz="3200"/>
            </a:br>
            <a:r>
              <a:rPr lang="en-US" sz="3200"/>
              <a:t>Customization</a:t>
            </a:r>
          </a:p>
        </p:txBody>
      </p:sp>
      <p:sp>
        <p:nvSpPr>
          <p:cNvPr id="16387" name="Rectangle 3"/>
          <p:cNvSpPr>
            <a:spLocks noGrp="1" noChangeArrowheads="1"/>
          </p:cNvSpPr>
          <p:nvPr>
            <p:ph type="subTitle" idx="1"/>
          </p:nvPr>
        </p:nvSpPr>
        <p:spPr>
          <a:xfrm>
            <a:off x="4673600" y="2927350"/>
            <a:ext cx="4241800" cy="1822450"/>
          </a:xfrm>
        </p:spPr>
        <p:txBody>
          <a:bodyPr/>
          <a:lstStyle/>
          <a:p>
            <a:pPr eaLnBrk="1" hangingPunct="1"/>
            <a:r>
              <a:rPr lang="en-US" b="1" dirty="0"/>
              <a:t>Computer Literacy BASICS: A Comprehensive Guide to IC</a:t>
            </a:r>
            <a:r>
              <a:rPr lang="en-US" b="1" baseline="30000" dirty="0"/>
              <a:t>3</a:t>
            </a:r>
            <a:r>
              <a:rPr lang="en-US" b="1" dirty="0"/>
              <a:t>, 4</a:t>
            </a:r>
            <a:r>
              <a:rPr lang="en-US" b="1" baseline="30000" dirty="0"/>
              <a:t>th</a:t>
            </a:r>
            <a:r>
              <a:rPr lang="en-US" b="1" dirty="0"/>
              <a:t> Edition</a:t>
            </a:r>
            <a:endParaRPr lang="en-US" dirty="0"/>
          </a:p>
        </p:txBody>
      </p:sp>
      <p:sp>
        <p:nvSpPr>
          <p:cNvPr id="16388" name="Text Box 6"/>
          <p:cNvSpPr txBox="1">
            <a:spLocks noChangeArrowheads="1"/>
          </p:cNvSpPr>
          <p:nvPr/>
        </p:nvSpPr>
        <p:spPr bwMode="auto">
          <a:xfrm>
            <a:off x="609600" y="6248400"/>
            <a:ext cx="2667000" cy="366713"/>
          </a:xfrm>
          <a:prstGeom prst="rect">
            <a:avLst/>
          </a:prstGeom>
          <a:noFill/>
          <a:ln w="9525">
            <a:noFill/>
            <a:miter lim="800000"/>
            <a:headEnd/>
            <a:tailEnd/>
          </a:ln>
        </p:spPr>
        <p:txBody>
          <a:bodyPr>
            <a:prstTxWarp prst="textNoShape">
              <a:avLst/>
            </a:prstTxWarp>
            <a:spAutoFit/>
          </a:bodyPr>
          <a:lstStyle/>
          <a:p>
            <a:pPr eaLnBrk="0" hangingPunct="0">
              <a:spcBef>
                <a:spcPct val="50000"/>
              </a:spcBef>
            </a:pPr>
            <a:endParaRPr lang="en-US" sz="1800"/>
          </a:p>
        </p:txBody>
      </p:sp>
      <p:sp>
        <p:nvSpPr>
          <p:cNvPr id="16389" name="Text Box 7"/>
          <p:cNvSpPr txBox="1">
            <a:spLocks noChangeArrowheads="1"/>
          </p:cNvSpPr>
          <p:nvPr/>
        </p:nvSpPr>
        <p:spPr bwMode="auto">
          <a:xfrm>
            <a:off x="685800" y="6324600"/>
            <a:ext cx="2514600" cy="396875"/>
          </a:xfrm>
          <a:prstGeom prst="rect">
            <a:avLst/>
          </a:prstGeom>
          <a:noFill/>
          <a:ln w="9525">
            <a:noFill/>
            <a:miter lim="800000"/>
            <a:headEnd/>
            <a:tailEnd/>
          </a:ln>
        </p:spPr>
        <p:txBody>
          <a:bodyPr>
            <a:prstTxWarp prst="textNoShape">
              <a:avLst/>
            </a:prstTxWarp>
            <a:spAutoFit/>
          </a:bodyPr>
          <a:lstStyle/>
          <a:p>
            <a:pPr eaLnBrk="0" hangingPunct="0">
              <a:spcBef>
                <a:spcPct val="50000"/>
              </a:spcBef>
            </a:pPr>
            <a:r>
              <a:rPr lang="en-US" sz="2000" b="1"/>
              <a:t>Morrison / Wells</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13"/>
          <p:cNvSpPr>
            <a:spLocks noGrp="1" noChangeArrowheads="1"/>
          </p:cNvSpPr>
          <p:nvPr>
            <p:ph type="sldNum" sz="quarter" idx="10"/>
          </p:nvPr>
        </p:nvSpPr>
        <p:spPr>
          <a:noFill/>
        </p:spPr>
        <p:txBody>
          <a:bodyPr/>
          <a:lstStyle/>
          <a:p>
            <a:fld id="{3E3C7CBB-C545-4375-B4ED-B278C5324EB8}" type="slidenum">
              <a:rPr lang="en-US" smtClean="0">
                <a:ea typeface="ＭＳ Ｐゴシック" charset="-128"/>
                <a:cs typeface="ＭＳ Ｐゴシック" charset="-128"/>
              </a:rPr>
              <a:pPr/>
              <a:t>10</a:t>
            </a:fld>
            <a:endParaRPr lang="en-US">
              <a:ea typeface="ＭＳ Ｐゴシック" charset="-128"/>
              <a:cs typeface="ＭＳ Ｐゴシック" charset="-128"/>
            </a:endParaRPr>
          </a:p>
        </p:txBody>
      </p:sp>
      <p:sp>
        <p:nvSpPr>
          <p:cNvPr id="27650"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A51A564F-3B21-49A3-B684-B0C5D6F9C90E}" type="slidenum">
              <a:rPr lang="en-US" sz="2600" b="1">
                <a:solidFill>
                  <a:schemeClr val="bg1"/>
                </a:solidFill>
              </a:rPr>
              <a:pPr/>
              <a:t>10</a:t>
            </a:fld>
            <a:endParaRPr lang="en-US" sz="2600" b="1">
              <a:solidFill>
                <a:schemeClr val="bg1"/>
              </a:solidFill>
            </a:endParaRPr>
          </a:p>
        </p:txBody>
      </p:sp>
      <p:sp>
        <p:nvSpPr>
          <p:cNvPr id="27651" name="Slide Number Placeholder 5"/>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BA42E1AC-36FA-476E-BD16-B9C79F265D0B}" type="slidenum">
              <a:rPr lang="en-US" sz="2600" b="1">
                <a:solidFill>
                  <a:schemeClr val="bg1"/>
                </a:solidFill>
              </a:rPr>
              <a:pPr/>
              <a:t>10</a:t>
            </a:fld>
            <a:endParaRPr lang="en-US" sz="2600" b="1">
              <a:solidFill>
                <a:schemeClr val="bg1"/>
              </a:solidFill>
            </a:endParaRPr>
          </a:p>
        </p:txBody>
      </p:sp>
      <p:sp>
        <p:nvSpPr>
          <p:cNvPr id="27652" name="AutoShape 2"/>
          <p:cNvSpPr>
            <a:spLocks noGrp="1" noChangeArrowheads="1"/>
          </p:cNvSpPr>
          <p:nvPr>
            <p:ph type="title"/>
          </p:nvPr>
        </p:nvSpPr>
        <p:spPr>
          <a:xfrm>
            <a:off x="762000" y="762000"/>
            <a:ext cx="8153400" cy="1143000"/>
          </a:xfrm>
        </p:spPr>
        <p:txBody>
          <a:bodyPr/>
          <a:lstStyle/>
          <a:p>
            <a:pPr eaLnBrk="1" hangingPunct="1"/>
            <a:r>
              <a:rPr lang="en-US"/>
              <a:t>Selecting Control Panel Settings (continued)</a:t>
            </a:r>
          </a:p>
        </p:txBody>
      </p:sp>
      <p:sp>
        <p:nvSpPr>
          <p:cNvPr id="27653" name="Rectangle 3"/>
          <p:cNvSpPr>
            <a:spLocks noGrp="1" noChangeArrowheads="1"/>
          </p:cNvSpPr>
          <p:nvPr>
            <p:ph type="body" idx="1"/>
          </p:nvPr>
        </p:nvSpPr>
        <p:spPr>
          <a:xfrm>
            <a:off x="838200" y="2362200"/>
            <a:ext cx="7693025" cy="3962400"/>
          </a:xfrm>
        </p:spPr>
        <p:txBody>
          <a:bodyPr/>
          <a:lstStyle/>
          <a:p>
            <a:pPr eaLnBrk="1" hangingPunct="1"/>
            <a:r>
              <a:rPr lang="en-US" sz="2700" b="1"/>
              <a:t>Date and Time Settings (continued):</a:t>
            </a:r>
          </a:p>
          <a:p>
            <a:r>
              <a:rPr lang="en-US" sz="2700"/>
              <a:t>You also can change some settings by clicking the appropriate icon on the right side of the taskbar, which is called the notification area.</a:t>
            </a:r>
          </a:p>
          <a:p>
            <a:pPr eaLnBrk="1" hangingPunct="1"/>
            <a:r>
              <a:rPr lang="en-US" sz="2700" b="1"/>
              <a:t>Mouse and Sound Settings:</a:t>
            </a:r>
          </a:p>
          <a:p>
            <a:r>
              <a:rPr lang="en-US" sz="2700"/>
              <a:t>Mouse and keyboard settings also can be changed to meet your particular needs and requirements.</a:t>
            </a:r>
          </a:p>
          <a:p>
            <a:pPr eaLnBrk="1" hangingPunct="1"/>
            <a:endParaRPr lang="en-US"/>
          </a:p>
          <a:p>
            <a:pPr eaLnBrk="1" hangingPunct="1"/>
            <a:endParaRPr lang="en-US"/>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13"/>
          <p:cNvSpPr>
            <a:spLocks noGrp="1" noChangeArrowheads="1"/>
          </p:cNvSpPr>
          <p:nvPr>
            <p:ph type="sldNum" sz="quarter" idx="10"/>
          </p:nvPr>
        </p:nvSpPr>
        <p:spPr>
          <a:noFill/>
        </p:spPr>
        <p:txBody>
          <a:bodyPr/>
          <a:lstStyle/>
          <a:p>
            <a:fld id="{1980A319-7311-4B89-BADF-FD872539B114}" type="slidenum">
              <a:rPr lang="en-US" smtClean="0">
                <a:ea typeface="ＭＳ Ｐゴシック" charset="-128"/>
                <a:cs typeface="ＭＳ Ｐゴシック" charset="-128"/>
              </a:rPr>
              <a:pPr/>
              <a:t>11</a:t>
            </a:fld>
            <a:endParaRPr lang="en-US">
              <a:ea typeface="ＭＳ Ｐゴシック" charset="-128"/>
              <a:cs typeface="ＭＳ Ｐゴシック" charset="-128"/>
            </a:endParaRPr>
          </a:p>
        </p:txBody>
      </p:sp>
      <p:sp>
        <p:nvSpPr>
          <p:cNvPr id="28674"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ED5F6E85-EA6F-4AE8-B018-1C14E7885748}" type="slidenum">
              <a:rPr lang="en-US" sz="2600" b="1">
                <a:solidFill>
                  <a:schemeClr val="bg1"/>
                </a:solidFill>
              </a:rPr>
              <a:pPr/>
              <a:t>11</a:t>
            </a:fld>
            <a:endParaRPr lang="en-US" sz="2600" b="1">
              <a:solidFill>
                <a:schemeClr val="bg1"/>
              </a:solidFill>
            </a:endParaRPr>
          </a:p>
        </p:txBody>
      </p:sp>
      <p:sp>
        <p:nvSpPr>
          <p:cNvPr id="28675" name="Slide Number Placeholder 5"/>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3F80E272-F8E6-410E-91AA-CCB091B8C3D6}" type="slidenum">
              <a:rPr lang="en-US" sz="2600" b="1">
                <a:solidFill>
                  <a:schemeClr val="bg1"/>
                </a:solidFill>
              </a:rPr>
              <a:pPr/>
              <a:t>11</a:t>
            </a:fld>
            <a:endParaRPr lang="en-US" sz="2600" b="1">
              <a:solidFill>
                <a:schemeClr val="bg1"/>
              </a:solidFill>
            </a:endParaRPr>
          </a:p>
        </p:txBody>
      </p:sp>
      <p:sp>
        <p:nvSpPr>
          <p:cNvPr id="28676" name="AutoShape 2"/>
          <p:cNvSpPr>
            <a:spLocks noGrp="1" noChangeArrowheads="1"/>
          </p:cNvSpPr>
          <p:nvPr>
            <p:ph type="title"/>
          </p:nvPr>
        </p:nvSpPr>
        <p:spPr>
          <a:xfrm>
            <a:off x="762000" y="762000"/>
            <a:ext cx="8153400" cy="1143000"/>
          </a:xfrm>
        </p:spPr>
        <p:txBody>
          <a:bodyPr/>
          <a:lstStyle/>
          <a:p>
            <a:pPr eaLnBrk="1" hangingPunct="1"/>
            <a:r>
              <a:rPr lang="en-US"/>
              <a:t>Selecting Control Panel Settings (continued)</a:t>
            </a:r>
          </a:p>
        </p:txBody>
      </p:sp>
      <p:sp>
        <p:nvSpPr>
          <p:cNvPr id="28677" name="Rectangle 3"/>
          <p:cNvSpPr>
            <a:spLocks noGrp="1" noChangeArrowheads="1"/>
          </p:cNvSpPr>
          <p:nvPr>
            <p:ph type="body" idx="1"/>
          </p:nvPr>
        </p:nvSpPr>
        <p:spPr>
          <a:xfrm>
            <a:off x="838200" y="2362200"/>
            <a:ext cx="7693025" cy="3962400"/>
          </a:xfrm>
        </p:spPr>
        <p:txBody>
          <a:bodyPr/>
          <a:lstStyle/>
          <a:p>
            <a:pPr eaLnBrk="1" hangingPunct="1"/>
            <a:r>
              <a:rPr lang="en-US" b="1"/>
              <a:t>Security Settings:</a:t>
            </a:r>
          </a:p>
          <a:p>
            <a:pPr lvl="1" eaLnBrk="1" hangingPunct="1"/>
            <a:r>
              <a:rPr lang="en-US"/>
              <a:t>Network firewall</a:t>
            </a:r>
          </a:p>
          <a:p>
            <a:pPr lvl="1" eaLnBrk="1" hangingPunct="1"/>
            <a:r>
              <a:rPr lang="en-US"/>
              <a:t>Windows Update</a:t>
            </a:r>
          </a:p>
          <a:p>
            <a:pPr lvl="1" eaLnBrk="1" hangingPunct="1"/>
            <a:r>
              <a:rPr lang="en-US"/>
              <a:t>Virus protection</a:t>
            </a:r>
          </a:p>
          <a:p>
            <a:pPr lvl="1" eaLnBrk="1" hangingPunct="1"/>
            <a:r>
              <a:rPr lang="en-US"/>
              <a:t>Spyware and unwanted software protection</a:t>
            </a:r>
          </a:p>
          <a:p>
            <a:pPr lvl="1" eaLnBrk="1" hangingPunct="1"/>
            <a:r>
              <a:rPr lang="en-US"/>
              <a:t>Internet security settings</a:t>
            </a:r>
          </a:p>
          <a:p>
            <a:pPr lvl="1" eaLnBrk="1" hangingPunct="1"/>
            <a:r>
              <a:rPr lang="en-US"/>
              <a:t>User Account Control</a:t>
            </a:r>
          </a:p>
          <a:p>
            <a:pPr lvl="1" eaLnBrk="1" hangingPunct="1"/>
            <a:r>
              <a:rPr lang="en-US"/>
              <a:t>Network Access Protection</a:t>
            </a:r>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13"/>
          <p:cNvSpPr>
            <a:spLocks noGrp="1" noChangeArrowheads="1"/>
          </p:cNvSpPr>
          <p:nvPr>
            <p:ph type="sldNum" sz="quarter" idx="10"/>
          </p:nvPr>
        </p:nvSpPr>
        <p:spPr>
          <a:noFill/>
        </p:spPr>
        <p:txBody>
          <a:bodyPr/>
          <a:lstStyle/>
          <a:p>
            <a:fld id="{9C945FCD-F616-4127-857D-7F7D5C891FAA}" type="slidenum">
              <a:rPr lang="en-US" smtClean="0">
                <a:ea typeface="ＭＳ Ｐゴシック" charset="-128"/>
                <a:cs typeface="ＭＳ Ｐゴシック" charset="-128"/>
              </a:rPr>
              <a:pPr/>
              <a:t>12</a:t>
            </a:fld>
            <a:endParaRPr lang="en-US">
              <a:ea typeface="ＭＳ Ｐゴシック" charset="-128"/>
              <a:cs typeface="ＭＳ Ｐゴシック" charset="-128"/>
            </a:endParaRPr>
          </a:p>
        </p:txBody>
      </p:sp>
      <p:sp>
        <p:nvSpPr>
          <p:cNvPr id="29698"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F83EC57C-193B-4258-9F2D-1FBB458E7B05}" type="slidenum">
              <a:rPr lang="en-US" sz="2600" b="1">
                <a:solidFill>
                  <a:schemeClr val="bg1"/>
                </a:solidFill>
              </a:rPr>
              <a:pPr/>
              <a:t>12</a:t>
            </a:fld>
            <a:endParaRPr lang="en-US" sz="2600" b="1">
              <a:solidFill>
                <a:schemeClr val="bg1"/>
              </a:solidFill>
            </a:endParaRPr>
          </a:p>
        </p:txBody>
      </p:sp>
      <p:sp>
        <p:nvSpPr>
          <p:cNvPr id="29699" name="Slide Number Placeholder 5"/>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3A56A591-3C7B-4D69-8020-B3D180288A54}" type="slidenum">
              <a:rPr lang="en-US" sz="2600" b="1">
                <a:solidFill>
                  <a:schemeClr val="bg1"/>
                </a:solidFill>
              </a:rPr>
              <a:pPr/>
              <a:t>12</a:t>
            </a:fld>
            <a:endParaRPr lang="en-US" sz="2600" b="1">
              <a:solidFill>
                <a:schemeClr val="bg1"/>
              </a:solidFill>
            </a:endParaRPr>
          </a:p>
        </p:txBody>
      </p:sp>
      <p:sp>
        <p:nvSpPr>
          <p:cNvPr id="29700" name="AutoShape 2"/>
          <p:cNvSpPr>
            <a:spLocks noGrp="1" noChangeArrowheads="1"/>
          </p:cNvSpPr>
          <p:nvPr>
            <p:ph type="title"/>
          </p:nvPr>
        </p:nvSpPr>
        <p:spPr>
          <a:xfrm>
            <a:off x="762000" y="762000"/>
            <a:ext cx="8153400" cy="1143000"/>
          </a:xfrm>
        </p:spPr>
        <p:txBody>
          <a:bodyPr/>
          <a:lstStyle/>
          <a:p>
            <a:pPr eaLnBrk="1" hangingPunct="1"/>
            <a:r>
              <a:rPr lang="en-US" sz="4000"/>
              <a:t>Setting Up Printers</a:t>
            </a:r>
          </a:p>
        </p:txBody>
      </p:sp>
      <p:sp>
        <p:nvSpPr>
          <p:cNvPr id="29701" name="Rectangle 3"/>
          <p:cNvSpPr>
            <a:spLocks noGrp="1" noChangeArrowheads="1"/>
          </p:cNvSpPr>
          <p:nvPr>
            <p:ph type="body" idx="1"/>
          </p:nvPr>
        </p:nvSpPr>
        <p:spPr>
          <a:xfrm>
            <a:off x="838200" y="2362200"/>
            <a:ext cx="7693025" cy="3962400"/>
          </a:xfrm>
        </p:spPr>
        <p:txBody>
          <a:bodyPr/>
          <a:lstStyle/>
          <a:p>
            <a:r>
              <a:rPr lang="en-US"/>
              <a:t>Using the Devices and Printers option in the Hardware and Sound window makes it easy to add or remove printers.</a:t>
            </a:r>
          </a:p>
          <a:p>
            <a:pPr eaLnBrk="1" hangingPunct="1"/>
            <a:endParaRPr lang="en-US"/>
          </a:p>
          <a:p>
            <a:pPr eaLnBrk="1" hangingPunct="1"/>
            <a:endParaRPr lang="en-US"/>
          </a:p>
        </p:txBody>
      </p:sp>
      <p:pic>
        <p:nvPicPr>
          <p:cNvPr id="29702" name="Picture 1"/>
          <p:cNvPicPr>
            <a:picLocks noChangeAspect="1"/>
          </p:cNvPicPr>
          <p:nvPr/>
        </p:nvPicPr>
        <p:blipFill>
          <a:blip r:embed="rId2" cstate="print"/>
          <a:srcRect/>
          <a:stretch>
            <a:fillRect/>
          </a:stretch>
        </p:blipFill>
        <p:spPr bwMode="auto">
          <a:xfrm>
            <a:off x="2286000" y="3733800"/>
            <a:ext cx="4254500" cy="2508250"/>
          </a:xfrm>
          <a:prstGeom prst="rect">
            <a:avLst/>
          </a:prstGeom>
          <a:noFill/>
          <a:ln w="9525">
            <a:noFill/>
            <a:miter lim="800000"/>
            <a:headEnd/>
            <a:tailEnd/>
          </a:ln>
        </p:spPr>
      </p:pic>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13"/>
          <p:cNvSpPr>
            <a:spLocks noGrp="1" noChangeArrowheads="1"/>
          </p:cNvSpPr>
          <p:nvPr>
            <p:ph type="sldNum" sz="quarter" idx="10"/>
          </p:nvPr>
        </p:nvSpPr>
        <p:spPr>
          <a:noFill/>
        </p:spPr>
        <p:txBody>
          <a:bodyPr/>
          <a:lstStyle/>
          <a:p>
            <a:fld id="{75B18394-5841-475F-A99B-4F8A41C15A40}" type="slidenum">
              <a:rPr lang="en-US" smtClean="0">
                <a:ea typeface="ＭＳ Ｐゴシック" charset="-128"/>
                <a:cs typeface="ＭＳ Ｐゴシック" charset="-128"/>
              </a:rPr>
              <a:pPr/>
              <a:t>13</a:t>
            </a:fld>
            <a:endParaRPr lang="en-US">
              <a:ea typeface="ＭＳ Ｐゴシック" charset="-128"/>
              <a:cs typeface="ＭＳ Ｐゴシック" charset="-128"/>
            </a:endParaRPr>
          </a:p>
        </p:txBody>
      </p:sp>
      <p:sp>
        <p:nvSpPr>
          <p:cNvPr id="30722"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7020559F-E71E-4827-9ABF-49AE6B17F6F9}" type="slidenum">
              <a:rPr lang="en-US" sz="2600" b="1">
                <a:solidFill>
                  <a:schemeClr val="bg1"/>
                </a:solidFill>
              </a:rPr>
              <a:pPr/>
              <a:t>13</a:t>
            </a:fld>
            <a:endParaRPr lang="en-US" sz="2600" b="1">
              <a:solidFill>
                <a:schemeClr val="bg1"/>
              </a:solidFill>
            </a:endParaRPr>
          </a:p>
        </p:txBody>
      </p:sp>
      <p:sp>
        <p:nvSpPr>
          <p:cNvPr id="30723" name="Slide Number Placeholder 5"/>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98DFD37D-C843-4BA5-BEE7-F8F389A3EA0C}" type="slidenum">
              <a:rPr lang="en-US" sz="2600" b="1">
                <a:solidFill>
                  <a:schemeClr val="bg1"/>
                </a:solidFill>
              </a:rPr>
              <a:pPr/>
              <a:t>13</a:t>
            </a:fld>
            <a:endParaRPr lang="en-US" sz="2600" b="1">
              <a:solidFill>
                <a:schemeClr val="bg1"/>
              </a:solidFill>
            </a:endParaRPr>
          </a:p>
        </p:txBody>
      </p:sp>
      <p:sp>
        <p:nvSpPr>
          <p:cNvPr id="30724" name="AutoShape 2"/>
          <p:cNvSpPr>
            <a:spLocks noGrp="1" noChangeArrowheads="1"/>
          </p:cNvSpPr>
          <p:nvPr>
            <p:ph type="title"/>
          </p:nvPr>
        </p:nvSpPr>
        <p:spPr>
          <a:xfrm>
            <a:off x="762000" y="762000"/>
            <a:ext cx="8153400" cy="1143000"/>
          </a:xfrm>
        </p:spPr>
        <p:txBody>
          <a:bodyPr/>
          <a:lstStyle/>
          <a:p>
            <a:pPr eaLnBrk="1" hangingPunct="1"/>
            <a:r>
              <a:rPr lang="en-US" sz="4000"/>
              <a:t>Changing System Settings</a:t>
            </a:r>
          </a:p>
        </p:txBody>
      </p:sp>
      <p:sp>
        <p:nvSpPr>
          <p:cNvPr id="30725" name="Rectangle 3"/>
          <p:cNvSpPr>
            <a:spLocks noGrp="1" noChangeArrowheads="1"/>
          </p:cNvSpPr>
          <p:nvPr>
            <p:ph type="body" idx="1"/>
          </p:nvPr>
        </p:nvSpPr>
        <p:spPr>
          <a:xfrm>
            <a:off x="838200" y="2362200"/>
            <a:ext cx="7693025" cy="3962400"/>
          </a:xfrm>
        </p:spPr>
        <p:txBody>
          <a:bodyPr/>
          <a:lstStyle/>
          <a:p>
            <a:r>
              <a:rPr lang="en-US"/>
              <a:t>With the proper permissions, you can use the Control Panel to change your computer’s system settings, which are the settings that affect the entire computer.</a:t>
            </a:r>
          </a:p>
          <a:p>
            <a:r>
              <a:rPr lang="en-US"/>
              <a:t>System Restore creates and saves restore points on a regular basis.</a:t>
            </a:r>
          </a:p>
          <a:p>
            <a:pPr eaLnBrk="1" hangingPunct="1"/>
            <a:endParaRPr lang="en-US"/>
          </a:p>
          <a:p>
            <a:pPr eaLnBrk="1" hangingPunct="1"/>
            <a:endParaRPr lang="en-US"/>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AutoShape 2"/>
          <p:cNvSpPr>
            <a:spLocks noGrp="1" noChangeArrowheads="1"/>
          </p:cNvSpPr>
          <p:nvPr>
            <p:ph type="title"/>
          </p:nvPr>
        </p:nvSpPr>
        <p:spPr/>
        <p:txBody>
          <a:bodyPr/>
          <a:lstStyle/>
          <a:p>
            <a:pPr eaLnBrk="1" hangingPunct="1"/>
            <a:r>
              <a:rPr lang="en-US"/>
              <a:t>Installing and Uninstalling Software</a:t>
            </a:r>
          </a:p>
        </p:txBody>
      </p:sp>
      <p:sp>
        <p:nvSpPr>
          <p:cNvPr id="31746" name="Rectangle 3"/>
          <p:cNvSpPr>
            <a:spLocks noGrp="1" noChangeArrowheads="1"/>
          </p:cNvSpPr>
          <p:nvPr>
            <p:ph sz="half" idx="1"/>
          </p:nvPr>
        </p:nvSpPr>
        <p:spPr/>
        <p:txBody>
          <a:bodyPr/>
          <a:lstStyle/>
          <a:p>
            <a:r>
              <a:rPr lang="en-US"/>
              <a:t>Installing new or updated software is a simple procedure that starts by inserting a CD or DVD or by downloading a program from the Internet.</a:t>
            </a:r>
          </a:p>
          <a:p>
            <a:pPr eaLnBrk="1" hangingPunct="1"/>
            <a:endParaRPr lang="en-US"/>
          </a:p>
          <a:p>
            <a:pPr eaLnBrk="1" hangingPunct="1"/>
            <a:endParaRPr lang="en-US"/>
          </a:p>
        </p:txBody>
      </p:sp>
      <p:pic>
        <p:nvPicPr>
          <p:cNvPr id="31747" name="Content Placeholder 2"/>
          <p:cNvPicPr>
            <a:picLocks noGrp="1" noChangeAspect="1"/>
          </p:cNvPicPr>
          <p:nvPr>
            <p:ph sz="half" idx="2"/>
          </p:nvPr>
        </p:nvPicPr>
        <p:blipFill>
          <a:blip r:embed="rId2" cstate="print"/>
          <a:srcRect/>
          <a:stretch>
            <a:fillRect/>
          </a:stretch>
        </p:blipFill>
        <p:spPr>
          <a:xfrm>
            <a:off x="4800600" y="2819400"/>
            <a:ext cx="3513138" cy="2959100"/>
          </a:xfrm>
        </p:spPr>
      </p:pic>
      <p:sp>
        <p:nvSpPr>
          <p:cNvPr id="31748" name="Rectangle 13"/>
          <p:cNvSpPr>
            <a:spLocks noGrp="1" noChangeArrowheads="1"/>
          </p:cNvSpPr>
          <p:nvPr>
            <p:ph type="sldNum" sz="quarter" idx="10"/>
          </p:nvPr>
        </p:nvSpPr>
        <p:spPr>
          <a:noFill/>
        </p:spPr>
        <p:txBody>
          <a:bodyPr/>
          <a:lstStyle/>
          <a:p>
            <a:fld id="{96B2B5CA-F7C2-4673-B2A1-0CCCAB190569}" type="slidenum">
              <a:rPr lang="en-US" smtClean="0">
                <a:ea typeface="ＭＳ Ｐゴシック" charset="-128"/>
                <a:cs typeface="ＭＳ Ｐゴシック" charset="-128"/>
              </a:rPr>
              <a:pPr/>
              <a:t>14</a:t>
            </a:fld>
            <a:endParaRPr lang="en-US">
              <a:ea typeface="ＭＳ Ｐゴシック" charset="-128"/>
              <a:cs typeface="ＭＳ Ｐゴシック" charset="-128"/>
            </a:endParaRPr>
          </a:p>
        </p:txBody>
      </p:sp>
      <p:sp>
        <p:nvSpPr>
          <p:cNvPr id="31749"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8F1ABD2A-1C97-4AF3-86AE-BE7F80BAD006}" type="slidenum">
              <a:rPr lang="en-US" sz="2600" b="1">
                <a:solidFill>
                  <a:schemeClr val="bg1"/>
                </a:solidFill>
              </a:rPr>
              <a:pPr/>
              <a:t>14</a:t>
            </a:fld>
            <a:endParaRPr lang="en-US" sz="2600" b="1">
              <a:solidFill>
                <a:schemeClr val="bg1"/>
              </a:solidFill>
            </a:endParaRPr>
          </a:p>
        </p:txBody>
      </p:sp>
      <p:sp>
        <p:nvSpPr>
          <p:cNvPr id="31750" name="Slide Number Placeholder 5"/>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13549E69-B699-45A9-A958-BA80879AF7E9}" type="slidenum">
              <a:rPr lang="en-US" sz="2600" b="1">
                <a:solidFill>
                  <a:schemeClr val="bg1"/>
                </a:solidFill>
              </a:rPr>
              <a:pPr/>
              <a:t>14</a:t>
            </a:fld>
            <a:endParaRPr lang="en-US" sz="2600" b="1">
              <a:solidFill>
                <a:schemeClr val="bg1"/>
              </a:solidFill>
            </a:endParaRPr>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13"/>
          <p:cNvSpPr>
            <a:spLocks noGrp="1" noChangeArrowheads="1"/>
          </p:cNvSpPr>
          <p:nvPr>
            <p:ph type="sldNum" sz="quarter" idx="10"/>
          </p:nvPr>
        </p:nvSpPr>
        <p:spPr>
          <a:noFill/>
        </p:spPr>
        <p:txBody>
          <a:bodyPr/>
          <a:lstStyle/>
          <a:p>
            <a:fld id="{A8C7795E-55AD-4362-978C-5E1B6DF0B74D}" type="slidenum">
              <a:rPr lang="en-US" smtClean="0">
                <a:ea typeface="ＭＳ Ｐゴシック" charset="-128"/>
                <a:cs typeface="ＭＳ Ｐゴシック" charset="-128"/>
              </a:rPr>
              <a:pPr/>
              <a:t>15</a:t>
            </a:fld>
            <a:endParaRPr lang="en-US">
              <a:ea typeface="ＭＳ Ｐゴシック" charset="-128"/>
              <a:cs typeface="ＭＳ Ｐゴシック" charset="-128"/>
            </a:endParaRPr>
          </a:p>
        </p:txBody>
      </p:sp>
      <p:sp>
        <p:nvSpPr>
          <p:cNvPr id="32770"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DB4898FB-5124-4970-BF16-C75DC284662F}" type="slidenum">
              <a:rPr lang="en-US" sz="2600" b="1">
                <a:solidFill>
                  <a:schemeClr val="bg1"/>
                </a:solidFill>
              </a:rPr>
              <a:pPr/>
              <a:t>15</a:t>
            </a:fld>
            <a:endParaRPr lang="en-US" sz="2600" b="1">
              <a:solidFill>
                <a:schemeClr val="bg1"/>
              </a:solidFill>
            </a:endParaRPr>
          </a:p>
        </p:txBody>
      </p:sp>
      <p:sp>
        <p:nvSpPr>
          <p:cNvPr id="32771" name="Slide Number Placeholder 5"/>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3211F9D4-6A5E-47FF-BDA7-30EDBFC5FFCE}" type="slidenum">
              <a:rPr lang="en-US" sz="2600" b="1">
                <a:solidFill>
                  <a:schemeClr val="bg1"/>
                </a:solidFill>
              </a:rPr>
              <a:pPr/>
              <a:t>15</a:t>
            </a:fld>
            <a:endParaRPr lang="en-US" sz="2600" b="1">
              <a:solidFill>
                <a:schemeClr val="bg1"/>
              </a:solidFill>
            </a:endParaRPr>
          </a:p>
        </p:txBody>
      </p:sp>
      <p:sp>
        <p:nvSpPr>
          <p:cNvPr id="32772" name="AutoShape 2"/>
          <p:cNvSpPr>
            <a:spLocks noGrp="1" noChangeArrowheads="1"/>
          </p:cNvSpPr>
          <p:nvPr>
            <p:ph type="title"/>
          </p:nvPr>
        </p:nvSpPr>
        <p:spPr>
          <a:xfrm>
            <a:off x="762000" y="762000"/>
            <a:ext cx="8153400" cy="1143000"/>
          </a:xfrm>
        </p:spPr>
        <p:txBody>
          <a:bodyPr/>
          <a:lstStyle/>
          <a:p>
            <a:pPr eaLnBrk="1" hangingPunct="1"/>
            <a:r>
              <a:rPr lang="en-US"/>
              <a:t>Installing and Uninstalling Software (continued)</a:t>
            </a:r>
          </a:p>
        </p:txBody>
      </p:sp>
      <p:sp>
        <p:nvSpPr>
          <p:cNvPr id="32773" name="Rectangle 3"/>
          <p:cNvSpPr>
            <a:spLocks noGrp="1" noChangeArrowheads="1"/>
          </p:cNvSpPr>
          <p:nvPr>
            <p:ph type="body" idx="1"/>
          </p:nvPr>
        </p:nvSpPr>
        <p:spPr>
          <a:xfrm>
            <a:off x="838200" y="2362200"/>
            <a:ext cx="7693025" cy="3962400"/>
          </a:xfrm>
        </p:spPr>
        <p:txBody>
          <a:bodyPr/>
          <a:lstStyle/>
          <a:p>
            <a:pPr eaLnBrk="1" hangingPunct="1"/>
            <a:r>
              <a:rPr lang="en-US" b="1"/>
              <a:t>Uninstalling Software Programs:</a:t>
            </a:r>
          </a:p>
          <a:p>
            <a:pPr eaLnBrk="1" hangingPunct="1"/>
            <a:r>
              <a:rPr lang="en-US"/>
              <a:t>When software programs become outdated or are no longer used, you should uninstall them from the computer’s hard drive.</a:t>
            </a:r>
          </a:p>
          <a:p>
            <a:pPr eaLnBrk="1" hangingPunct="1"/>
            <a:endParaRPr lang="en-US"/>
          </a:p>
          <a:p>
            <a:pPr eaLnBrk="1" hangingPunct="1"/>
            <a:endParaRPr lang="en-US"/>
          </a:p>
        </p:txBody>
      </p:sp>
      <p:pic>
        <p:nvPicPr>
          <p:cNvPr id="32774" name="Picture 1"/>
          <p:cNvPicPr>
            <a:picLocks noChangeAspect="1"/>
          </p:cNvPicPr>
          <p:nvPr/>
        </p:nvPicPr>
        <p:blipFill>
          <a:blip r:embed="rId2" cstate="print"/>
          <a:srcRect/>
          <a:stretch>
            <a:fillRect/>
          </a:stretch>
        </p:blipFill>
        <p:spPr bwMode="auto">
          <a:xfrm>
            <a:off x="1981200" y="4271963"/>
            <a:ext cx="5257800" cy="1982787"/>
          </a:xfrm>
          <a:prstGeom prst="rect">
            <a:avLst/>
          </a:prstGeom>
          <a:noFill/>
          <a:ln w="9525">
            <a:noFill/>
            <a:miter lim="800000"/>
            <a:headEnd/>
            <a:tailEnd/>
          </a:ln>
        </p:spPr>
      </p:pic>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13"/>
          <p:cNvSpPr>
            <a:spLocks noGrp="1" noChangeArrowheads="1"/>
          </p:cNvSpPr>
          <p:nvPr>
            <p:ph type="sldNum" sz="quarter" idx="10"/>
          </p:nvPr>
        </p:nvSpPr>
        <p:spPr>
          <a:noFill/>
        </p:spPr>
        <p:txBody>
          <a:bodyPr/>
          <a:lstStyle/>
          <a:p>
            <a:fld id="{026FF384-41D4-4043-8084-6177DF305D3C}" type="slidenum">
              <a:rPr lang="en-US" smtClean="0">
                <a:ea typeface="ＭＳ Ｐゴシック" charset="-128"/>
                <a:cs typeface="ＭＳ Ｐゴシック" charset="-128"/>
              </a:rPr>
              <a:pPr/>
              <a:t>16</a:t>
            </a:fld>
            <a:endParaRPr lang="en-US">
              <a:ea typeface="ＭＳ Ｐゴシック" charset="-128"/>
              <a:cs typeface="ＭＳ Ｐゴシック" charset="-128"/>
            </a:endParaRPr>
          </a:p>
        </p:txBody>
      </p:sp>
      <p:sp>
        <p:nvSpPr>
          <p:cNvPr id="33794"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224D7345-A4F3-4420-A54E-FF299911AA6F}" type="slidenum">
              <a:rPr lang="en-US" sz="2600" b="1">
                <a:solidFill>
                  <a:schemeClr val="bg1"/>
                </a:solidFill>
              </a:rPr>
              <a:pPr/>
              <a:t>16</a:t>
            </a:fld>
            <a:endParaRPr lang="en-US" sz="2600" b="1">
              <a:solidFill>
                <a:schemeClr val="bg1"/>
              </a:solidFill>
            </a:endParaRPr>
          </a:p>
        </p:txBody>
      </p:sp>
      <p:sp>
        <p:nvSpPr>
          <p:cNvPr id="33795" name="Slide Number Placeholder 5"/>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3B2CAC7E-5BF8-41CF-B868-822555BEF908}" type="slidenum">
              <a:rPr lang="en-US" sz="2600" b="1">
                <a:solidFill>
                  <a:schemeClr val="bg1"/>
                </a:solidFill>
              </a:rPr>
              <a:pPr/>
              <a:t>16</a:t>
            </a:fld>
            <a:endParaRPr lang="en-US" sz="2600" b="1">
              <a:solidFill>
                <a:schemeClr val="bg1"/>
              </a:solidFill>
            </a:endParaRPr>
          </a:p>
        </p:txBody>
      </p:sp>
      <p:sp>
        <p:nvSpPr>
          <p:cNvPr id="33796" name="AutoShape 2"/>
          <p:cNvSpPr>
            <a:spLocks noGrp="1" noChangeArrowheads="1"/>
          </p:cNvSpPr>
          <p:nvPr>
            <p:ph type="title"/>
          </p:nvPr>
        </p:nvSpPr>
        <p:spPr>
          <a:xfrm>
            <a:off x="762000" y="762000"/>
            <a:ext cx="8153400" cy="1143000"/>
          </a:xfrm>
        </p:spPr>
        <p:txBody>
          <a:bodyPr/>
          <a:lstStyle/>
          <a:p>
            <a:pPr eaLnBrk="1" hangingPunct="1"/>
            <a:r>
              <a:rPr lang="en-US"/>
              <a:t>Installing and Uninstalling Software (continued)</a:t>
            </a:r>
          </a:p>
        </p:txBody>
      </p:sp>
      <p:sp>
        <p:nvSpPr>
          <p:cNvPr id="33797" name="Rectangle 3"/>
          <p:cNvSpPr>
            <a:spLocks noGrp="1" noChangeArrowheads="1"/>
          </p:cNvSpPr>
          <p:nvPr>
            <p:ph type="body" idx="1"/>
          </p:nvPr>
        </p:nvSpPr>
        <p:spPr>
          <a:xfrm>
            <a:off x="838200" y="2362200"/>
            <a:ext cx="7693025" cy="3962400"/>
          </a:xfrm>
        </p:spPr>
        <p:txBody>
          <a:bodyPr/>
          <a:lstStyle/>
          <a:p>
            <a:pPr eaLnBrk="1" hangingPunct="1"/>
            <a:r>
              <a:rPr lang="en-US" sz="2400" b="1"/>
              <a:t>Software as a Service (SaaS):</a:t>
            </a:r>
          </a:p>
          <a:p>
            <a:r>
              <a:rPr lang="en-US" sz="2400"/>
              <a:t>To subscribe to a SaaS application, you must pay a monthly or annual subscription fee, and then access the software online.</a:t>
            </a:r>
          </a:p>
          <a:p>
            <a:pPr eaLnBrk="1" hangingPunct="1"/>
            <a:r>
              <a:rPr lang="en-US" sz="2400" b="1"/>
              <a:t>Managing User Accounts:</a:t>
            </a:r>
          </a:p>
          <a:p>
            <a:r>
              <a:rPr lang="en-US" sz="2400"/>
              <a:t>Windows 7 has two types of user accounts: standard user accounts and administrator accounts.</a:t>
            </a:r>
          </a:p>
          <a:p>
            <a:pPr eaLnBrk="1" hangingPunct="1"/>
            <a:endParaRPr lang="en-US" sz="2400"/>
          </a:p>
          <a:p>
            <a:pPr eaLnBrk="1" hangingPunct="1"/>
            <a:endParaRPr lang="en-US" sz="2400"/>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13"/>
          <p:cNvSpPr>
            <a:spLocks noGrp="1" noChangeArrowheads="1"/>
          </p:cNvSpPr>
          <p:nvPr>
            <p:ph type="sldNum" sz="quarter" idx="10"/>
          </p:nvPr>
        </p:nvSpPr>
        <p:spPr>
          <a:noFill/>
        </p:spPr>
        <p:txBody>
          <a:bodyPr/>
          <a:lstStyle/>
          <a:p>
            <a:fld id="{BC1192FF-5DC7-47D3-9A11-9075BB2D81C1}" type="slidenum">
              <a:rPr lang="en-US" smtClean="0">
                <a:ea typeface="ＭＳ Ｐゴシック" charset="-128"/>
                <a:cs typeface="ＭＳ Ｐゴシック" charset="-128"/>
              </a:rPr>
              <a:pPr/>
              <a:t>17</a:t>
            </a:fld>
            <a:endParaRPr lang="en-US">
              <a:ea typeface="ＭＳ Ｐゴシック" charset="-128"/>
              <a:cs typeface="ＭＳ Ｐゴシック" charset="-128"/>
            </a:endParaRPr>
          </a:p>
        </p:txBody>
      </p:sp>
      <p:sp>
        <p:nvSpPr>
          <p:cNvPr id="34818"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E7AC8031-0B77-4F22-BDDA-CA6207445EE0}" type="slidenum">
              <a:rPr lang="en-US" sz="2600" b="1">
                <a:solidFill>
                  <a:schemeClr val="bg1"/>
                </a:solidFill>
              </a:rPr>
              <a:pPr/>
              <a:t>17</a:t>
            </a:fld>
            <a:endParaRPr lang="en-US" sz="2600" b="1">
              <a:solidFill>
                <a:schemeClr val="bg1"/>
              </a:solidFill>
            </a:endParaRPr>
          </a:p>
        </p:txBody>
      </p:sp>
      <p:sp>
        <p:nvSpPr>
          <p:cNvPr id="34819" name="Slide Number Placeholder 5"/>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6213C1A3-D529-40DF-873F-CFD91BBDEFE3}" type="slidenum">
              <a:rPr lang="en-US" sz="2600" b="1">
                <a:solidFill>
                  <a:schemeClr val="bg1"/>
                </a:solidFill>
              </a:rPr>
              <a:pPr/>
              <a:t>17</a:t>
            </a:fld>
            <a:endParaRPr lang="en-US" sz="2600" b="1">
              <a:solidFill>
                <a:schemeClr val="bg1"/>
              </a:solidFill>
            </a:endParaRPr>
          </a:p>
        </p:txBody>
      </p:sp>
      <p:sp>
        <p:nvSpPr>
          <p:cNvPr id="34820" name="AutoShape 2"/>
          <p:cNvSpPr>
            <a:spLocks noGrp="1" noChangeArrowheads="1"/>
          </p:cNvSpPr>
          <p:nvPr>
            <p:ph type="title"/>
          </p:nvPr>
        </p:nvSpPr>
        <p:spPr>
          <a:xfrm>
            <a:off x="762000" y="762000"/>
            <a:ext cx="8153400" cy="1143000"/>
          </a:xfrm>
        </p:spPr>
        <p:txBody>
          <a:bodyPr/>
          <a:lstStyle/>
          <a:p>
            <a:pPr eaLnBrk="1" hangingPunct="1"/>
            <a:r>
              <a:rPr lang="en-US"/>
              <a:t>Installing and Uninstalling Software (continued)</a:t>
            </a:r>
          </a:p>
        </p:txBody>
      </p:sp>
      <p:sp>
        <p:nvSpPr>
          <p:cNvPr id="34821" name="Rectangle 3"/>
          <p:cNvSpPr>
            <a:spLocks noGrp="1" noChangeArrowheads="1"/>
          </p:cNvSpPr>
          <p:nvPr>
            <p:ph type="body" idx="1"/>
          </p:nvPr>
        </p:nvSpPr>
        <p:spPr>
          <a:xfrm>
            <a:off x="838200" y="2362200"/>
            <a:ext cx="7693025" cy="3962400"/>
          </a:xfrm>
        </p:spPr>
        <p:txBody>
          <a:bodyPr/>
          <a:lstStyle/>
          <a:p>
            <a:pPr eaLnBrk="1" hangingPunct="1"/>
            <a:r>
              <a:rPr lang="en-US" sz="2400" b="1"/>
              <a:t>Managing User Accounts (continued):</a:t>
            </a:r>
          </a:p>
          <a:p>
            <a:r>
              <a:rPr lang="en-US" sz="2400"/>
              <a:t>User Account options in the Control Panel:</a:t>
            </a:r>
          </a:p>
          <a:p>
            <a:pPr lvl="1"/>
            <a:r>
              <a:rPr lang="en-US" sz="2000"/>
              <a:t>Change your picture</a:t>
            </a:r>
          </a:p>
          <a:p>
            <a:pPr lvl="1"/>
            <a:r>
              <a:rPr lang="en-US" sz="2000"/>
              <a:t>Change your account name</a:t>
            </a:r>
          </a:p>
          <a:p>
            <a:pPr lvl="1"/>
            <a:r>
              <a:rPr lang="en-US" sz="2000"/>
              <a:t>Change your account type</a:t>
            </a:r>
          </a:p>
          <a:p>
            <a:pPr lvl="1"/>
            <a:r>
              <a:rPr lang="en-US" sz="2000"/>
              <a:t>Manage another account</a:t>
            </a:r>
          </a:p>
          <a:p>
            <a:r>
              <a:rPr lang="en-US" sz="2400"/>
              <a:t>Using Mail Setup, you can create e-mail accounts and directories, change settings for Outlook files, and set up multiple profiles of e-mail accounts and data files.</a:t>
            </a:r>
          </a:p>
          <a:p>
            <a:pPr eaLnBrk="1" hangingPunct="1"/>
            <a:endParaRPr lang="en-US"/>
          </a:p>
          <a:p>
            <a:pPr eaLnBrk="1" hangingPunct="1"/>
            <a:endParaRPr lang="en-US"/>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13"/>
          <p:cNvSpPr>
            <a:spLocks noGrp="1" noChangeArrowheads="1"/>
          </p:cNvSpPr>
          <p:nvPr>
            <p:ph type="sldNum" sz="quarter" idx="10"/>
          </p:nvPr>
        </p:nvSpPr>
        <p:spPr>
          <a:noFill/>
        </p:spPr>
        <p:txBody>
          <a:bodyPr/>
          <a:lstStyle/>
          <a:p>
            <a:fld id="{29E7B0C5-F7BD-4FCE-A147-588840FD4A0D}" type="slidenum">
              <a:rPr lang="en-US" smtClean="0">
                <a:ea typeface="ＭＳ Ｐゴシック" charset="-128"/>
                <a:cs typeface="ＭＳ Ｐゴシック" charset="-128"/>
              </a:rPr>
              <a:pPr/>
              <a:t>18</a:t>
            </a:fld>
            <a:endParaRPr lang="en-US">
              <a:ea typeface="ＭＳ Ｐゴシック" charset="-128"/>
              <a:cs typeface="ＭＳ Ｐゴシック" charset="-128"/>
            </a:endParaRPr>
          </a:p>
        </p:txBody>
      </p:sp>
      <p:sp>
        <p:nvSpPr>
          <p:cNvPr id="35842"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B353AE0F-9884-4ADE-9E8F-70EECE75363F}" type="slidenum">
              <a:rPr lang="en-US" sz="2600" b="1">
                <a:solidFill>
                  <a:schemeClr val="bg1"/>
                </a:solidFill>
              </a:rPr>
              <a:pPr/>
              <a:t>18</a:t>
            </a:fld>
            <a:endParaRPr lang="en-US" sz="2600" b="1">
              <a:solidFill>
                <a:schemeClr val="bg1"/>
              </a:solidFill>
            </a:endParaRPr>
          </a:p>
        </p:txBody>
      </p:sp>
      <p:sp>
        <p:nvSpPr>
          <p:cNvPr id="35843" name="Slide Number Placeholder 5"/>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9AB1EC06-D04D-4B29-A1BF-9C8CB449806E}" type="slidenum">
              <a:rPr lang="en-US" sz="2600" b="1">
                <a:solidFill>
                  <a:schemeClr val="bg1"/>
                </a:solidFill>
              </a:rPr>
              <a:pPr/>
              <a:t>18</a:t>
            </a:fld>
            <a:endParaRPr lang="en-US" sz="2600" b="1">
              <a:solidFill>
                <a:schemeClr val="bg1"/>
              </a:solidFill>
            </a:endParaRPr>
          </a:p>
        </p:txBody>
      </p:sp>
      <p:sp>
        <p:nvSpPr>
          <p:cNvPr id="35844" name="AutoShape 2"/>
          <p:cNvSpPr>
            <a:spLocks noGrp="1" noChangeArrowheads="1"/>
          </p:cNvSpPr>
          <p:nvPr>
            <p:ph type="title"/>
          </p:nvPr>
        </p:nvSpPr>
        <p:spPr>
          <a:xfrm>
            <a:off x="762000" y="762000"/>
            <a:ext cx="8153400" cy="1143000"/>
          </a:xfrm>
        </p:spPr>
        <p:txBody>
          <a:bodyPr/>
          <a:lstStyle/>
          <a:p>
            <a:pPr eaLnBrk="1" hangingPunct="1"/>
            <a:r>
              <a:rPr lang="en-US"/>
              <a:t>Troubleshooting Common Software Problems</a:t>
            </a:r>
          </a:p>
        </p:txBody>
      </p:sp>
      <p:sp>
        <p:nvSpPr>
          <p:cNvPr id="35845" name="Rectangle 3"/>
          <p:cNvSpPr>
            <a:spLocks noGrp="1" noChangeArrowheads="1"/>
          </p:cNvSpPr>
          <p:nvPr>
            <p:ph type="body" idx="1"/>
          </p:nvPr>
        </p:nvSpPr>
        <p:spPr>
          <a:xfrm>
            <a:off x="838200" y="2362200"/>
            <a:ext cx="7693025" cy="3962400"/>
          </a:xfrm>
        </p:spPr>
        <p:txBody>
          <a:bodyPr/>
          <a:lstStyle/>
          <a:p>
            <a:pPr eaLnBrk="1" hangingPunct="1">
              <a:lnSpc>
                <a:spcPct val="90000"/>
              </a:lnSpc>
            </a:pPr>
            <a:r>
              <a:rPr lang="en-US" sz="2400"/>
              <a:t>Common installation problems include:</a:t>
            </a:r>
          </a:p>
          <a:p>
            <a:pPr lvl="1" eaLnBrk="1" hangingPunct="1">
              <a:lnSpc>
                <a:spcPct val="90000"/>
              </a:lnSpc>
            </a:pPr>
            <a:r>
              <a:rPr lang="en-US" sz="2000"/>
              <a:t>Install/uninstall software on a network</a:t>
            </a:r>
          </a:p>
          <a:p>
            <a:pPr lvl="1" eaLnBrk="1" hangingPunct="1">
              <a:lnSpc>
                <a:spcPct val="90000"/>
              </a:lnSpc>
            </a:pPr>
            <a:r>
              <a:rPr lang="en-US" sz="2000"/>
              <a:t>Defective or lost installation media</a:t>
            </a:r>
          </a:p>
          <a:p>
            <a:pPr lvl="1" eaLnBrk="1" hangingPunct="1">
              <a:lnSpc>
                <a:spcPct val="90000"/>
              </a:lnSpc>
            </a:pPr>
            <a:r>
              <a:rPr lang="en-US" sz="2000"/>
              <a:t>Installation program will not start</a:t>
            </a:r>
          </a:p>
          <a:p>
            <a:pPr lvl="1" eaLnBrk="1" hangingPunct="1">
              <a:lnSpc>
                <a:spcPct val="90000"/>
              </a:lnSpc>
            </a:pPr>
            <a:r>
              <a:rPr lang="en-US" sz="2000"/>
              <a:t>Installation stops before completion</a:t>
            </a:r>
          </a:p>
          <a:p>
            <a:pPr lvl="1" eaLnBrk="1" hangingPunct="1">
              <a:lnSpc>
                <a:spcPct val="90000"/>
              </a:lnSpc>
            </a:pPr>
            <a:r>
              <a:rPr lang="en-US" sz="2000"/>
              <a:t>Installed program is not displayed</a:t>
            </a:r>
          </a:p>
          <a:p>
            <a:pPr lvl="1" eaLnBrk="1" hangingPunct="1">
              <a:lnSpc>
                <a:spcPct val="90000"/>
              </a:lnSpc>
            </a:pPr>
            <a:r>
              <a:rPr lang="en-US" sz="2000"/>
              <a:t>Installed program fails to work</a:t>
            </a:r>
          </a:p>
          <a:p>
            <a:pPr lvl="1" eaLnBrk="1" hangingPunct="1">
              <a:lnSpc>
                <a:spcPct val="90000"/>
              </a:lnSpc>
            </a:pPr>
            <a:r>
              <a:rPr lang="en-US" sz="2000"/>
              <a:t>Other programs fail to work after new product is installed</a:t>
            </a:r>
          </a:p>
          <a:p>
            <a:pPr lvl="1" eaLnBrk="1" hangingPunct="1">
              <a:lnSpc>
                <a:spcPct val="90000"/>
              </a:lnSpc>
            </a:pPr>
            <a:r>
              <a:rPr lang="en-US" sz="2000"/>
              <a:t>Files cannot be read by new application</a:t>
            </a:r>
          </a:p>
          <a:p>
            <a:pPr lvl="1" eaLnBrk="1" hangingPunct="1">
              <a:lnSpc>
                <a:spcPct val="90000"/>
              </a:lnSpc>
            </a:pPr>
            <a:r>
              <a:rPr lang="en-US" sz="2000"/>
              <a:t>Access to an online application is denied</a:t>
            </a:r>
          </a:p>
          <a:p>
            <a:pPr lvl="1" eaLnBrk="1" hangingPunct="1">
              <a:lnSpc>
                <a:spcPct val="90000"/>
              </a:lnSpc>
            </a:pPr>
            <a:r>
              <a:rPr lang="en-US" sz="2000"/>
              <a:t>Online application not available</a:t>
            </a:r>
          </a:p>
          <a:p>
            <a:pPr lvl="1" eaLnBrk="1" hangingPunct="1">
              <a:lnSpc>
                <a:spcPct val="90000"/>
              </a:lnSpc>
            </a:pPr>
            <a:endParaRPr lang="en-US" sz="2000"/>
          </a:p>
          <a:p>
            <a:pPr eaLnBrk="1" hangingPunct="1">
              <a:lnSpc>
                <a:spcPct val="90000"/>
              </a:lnSpc>
            </a:pPr>
            <a:endParaRPr lang="en-US"/>
          </a:p>
          <a:p>
            <a:pPr eaLnBrk="1" hangingPunct="1">
              <a:lnSpc>
                <a:spcPct val="90000"/>
              </a:lnSpc>
            </a:pPr>
            <a:endParaRPr lang="en-US"/>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13"/>
          <p:cNvSpPr>
            <a:spLocks noGrp="1" noChangeArrowheads="1"/>
          </p:cNvSpPr>
          <p:nvPr>
            <p:ph type="sldNum" sz="quarter" idx="10"/>
          </p:nvPr>
        </p:nvSpPr>
        <p:spPr>
          <a:noFill/>
        </p:spPr>
        <p:txBody>
          <a:bodyPr/>
          <a:lstStyle/>
          <a:p>
            <a:fld id="{B393AFB5-1E8F-4274-98B8-E8423FCE9BCF}" type="slidenum">
              <a:rPr lang="en-US" smtClean="0">
                <a:ea typeface="ＭＳ Ｐゴシック" charset="-128"/>
                <a:cs typeface="ＭＳ Ｐゴシック" charset="-128"/>
              </a:rPr>
              <a:pPr/>
              <a:t>19</a:t>
            </a:fld>
            <a:endParaRPr lang="en-US">
              <a:ea typeface="ＭＳ Ｐゴシック" charset="-128"/>
              <a:cs typeface="ＭＳ Ｐゴシック" charset="-128"/>
            </a:endParaRPr>
          </a:p>
        </p:txBody>
      </p:sp>
      <p:sp>
        <p:nvSpPr>
          <p:cNvPr id="36866"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456BF27F-02E8-41CB-A834-07F6C4A9AA04}" type="slidenum">
              <a:rPr lang="en-US" sz="2600" b="1">
                <a:solidFill>
                  <a:schemeClr val="bg1"/>
                </a:solidFill>
              </a:rPr>
              <a:pPr/>
              <a:t>19</a:t>
            </a:fld>
            <a:endParaRPr lang="en-US" sz="2600" b="1">
              <a:solidFill>
                <a:schemeClr val="bg1"/>
              </a:solidFill>
            </a:endParaRPr>
          </a:p>
        </p:txBody>
      </p:sp>
      <p:sp>
        <p:nvSpPr>
          <p:cNvPr id="36867" name="Title 1"/>
          <p:cNvSpPr>
            <a:spLocks noGrp="1"/>
          </p:cNvSpPr>
          <p:nvPr>
            <p:ph type="title"/>
          </p:nvPr>
        </p:nvSpPr>
        <p:spPr/>
        <p:txBody>
          <a:bodyPr/>
          <a:lstStyle/>
          <a:p>
            <a:pPr eaLnBrk="1" hangingPunct="1"/>
            <a:r>
              <a:rPr lang="en-US"/>
              <a:t>Summary</a:t>
            </a:r>
          </a:p>
        </p:txBody>
      </p:sp>
      <p:sp>
        <p:nvSpPr>
          <p:cNvPr id="36868" name="Content Placeholder 2"/>
          <p:cNvSpPr>
            <a:spLocks noGrp="1"/>
          </p:cNvSpPr>
          <p:nvPr>
            <p:ph idx="1"/>
          </p:nvPr>
        </p:nvSpPr>
        <p:spPr/>
        <p:txBody>
          <a:bodyPr/>
          <a:lstStyle/>
          <a:p>
            <a:pPr eaLnBrk="1" hangingPunct="1">
              <a:buFont typeface="Wingdings" charset="2"/>
              <a:buNone/>
            </a:pPr>
            <a:r>
              <a:rPr lang="en-US" sz="2300"/>
              <a:t>In this lesson, you learned:</a:t>
            </a:r>
          </a:p>
          <a:p>
            <a:r>
              <a:rPr lang="en-US" sz="2300"/>
              <a:t>You use the Control Panel to change and customize settings on your computer. One popular category is System and Security, which provides settings for a variety of system tasks, such as backup and restore, power options, and Windows Update. Another frequently used category is Appearance and Personalization, which provides options to personalize the desktop by selecting a new color scheme, changing the background, and adjusting the screen resolution.</a:t>
            </a:r>
          </a:p>
        </p:txBody>
      </p:sp>
      <p:sp>
        <p:nvSpPr>
          <p:cNvPr id="36869" name="Slide Number Placeholder 3"/>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1693237A-6585-4258-8AFB-1D94B2DBCCF0}" type="slidenum">
              <a:rPr lang="en-US" sz="2600" b="1">
                <a:solidFill>
                  <a:schemeClr val="bg1"/>
                </a:solidFill>
              </a:rPr>
              <a:pPr/>
              <a:t>19</a:t>
            </a:fld>
            <a:endParaRPr lang="en-US" sz="2600" b="1">
              <a:solidFill>
                <a:schemeClr val="bg1"/>
              </a:solidFill>
            </a:endParaRP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3"/>
          <p:cNvSpPr>
            <a:spLocks noGrp="1" noChangeArrowheads="1"/>
          </p:cNvSpPr>
          <p:nvPr>
            <p:ph type="sldNum" sz="quarter" idx="10"/>
          </p:nvPr>
        </p:nvSpPr>
        <p:spPr>
          <a:noFill/>
        </p:spPr>
        <p:txBody>
          <a:bodyPr/>
          <a:lstStyle/>
          <a:p>
            <a:fld id="{342FFEF3-2D98-4309-BC06-C12FB1EC2595}" type="slidenum">
              <a:rPr lang="en-US" smtClean="0">
                <a:ea typeface="ＭＳ Ｐゴシック" charset="-128"/>
                <a:cs typeface="ＭＳ Ｐゴシック" charset="-128"/>
              </a:rPr>
              <a:pPr/>
              <a:t>2</a:t>
            </a:fld>
            <a:endParaRPr lang="en-US">
              <a:ea typeface="ＭＳ Ｐゴシック" charset="-128"/>
              <a:cs typeface="ＭＳ Ｐゴシック" charset="-128"/>
            </a:endParaRPr>
          </a:p>
        </p:txBody>
      </p:sp>
      <p:sp>
        <p:nvSpPr>
          <p:cNvPr id="18434"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0D5B8446-C366-4347-A38E-C67D9B6E4742}" type="slidenum">
              <a:rPr lang="en-US" sz="2600" b="1">
                <a:solidFill>
                  <a:schemeClr val="bg1"/>
                </a:solidFill>
              </a:rPr>
              <a:pPr/>
              <a:t>2</a:t>
            </a:fld>
            <a:endParaRPr lang="en-US" sz="2600" b="1">
              <a:solidFill>
                <a:schemeClr val="bg1"/>
              </a:solidFill>
            </a:endParaRPr>
          </a:p>
        </p:txBody>
      </p:sp>
      <p:sp>
        <p:nvSpPr>
          <p:cNvPr id="18435" name="Slide Number Placeholder 5"/>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8D3CB102-971E-4481-98D6-7C3914FA9538}" type="slidenum">
              <a:rPr lang="en-US" sz="2600" b="1">
                <a:solidFill>
                  <a:schemeClr val="bg1"/>
                </a:solidFill>
              </a:rPr>
              <a:pPr/>
              <a:t>2</a:t>
            </a:fld>
            <a:endParaRPr lang="en-US" sz="2600" b="1">
              <a:solidFill>
                <a:schemeClr val="bg1"/>
              </a:solidFill>
            </a:endParaRPr>
          </a:p>
        </p:txBody>
      </p:sp>
      <p:sp>
        <p:nvSpPr>
          <p:cNvPr id="18436" name="AutoShape 2"/>
          <p:cNvSpPr>
            <a:spLocks noGrp="1" noChangeArrowheads="1"/>
          </p:cNvSpPr>
          <p:nvPr>
            <p:ph type="title"/>
          </p:nvPr>
        </p:nvSpPr>
        <p:spPr/>
        <p:txBody>
          <a:bodyPr/>
          <a:lstStyle/>
          <a:p>
            <a:pPr eaLnBrk="1" hangingPunct="1"/>
            <a:r>
              <a:rPr lang="en-US"/>
              <a:t>Objectives</a:t>
            </a:r>
          </a:p>
        </p:txBody>
      </p:sp>
      <p:sp>
        <p:nvSpPr>
          <p:cNvPr id="18437" name="Rectangle 3"/>
          <p:cNvSpPr>
            <a:spLocks noGrp="1" noChangeArrowheads="1"/>
          </p:cNvSpPr>
          <p:nvPr>
            <p:ph type="body" idx="1"/>
          </p:nvPr>
        </p:nvSpPr>
        <p:spPr>
          <a:xfrm>
            <a:off x="838200" y="2438400"/>
            <a:ext cx="7693025" cy="3724275"/>
          </a:xfrm>
        </p:spPr>
        <p:txBody>
          <a:bodyPr/>
          <a:lstStyle/>
          <a:p>
            <a:r>
              <a:rPr lang="en-US"/>
              <a:t>Use the Control Panel.</a:t>
            </a:r>
          </a:p>
          <a:p>
            <a:r>
              <a:rPr lang="en-US"/>
              <a:t>Select Control Panel settings.</a:t>
            </a:r>
          </a:p>
          <a:p>
            <a:r>
              <a:rPr lang="en-US"/>
              <a:t>Set up printers.</a:t>
            </a:r>
          </a:p>
          <a:p>
            <a:r>
              <a:rPr lang="en-US"/>
              <a:t>Change system settings.</a:t>
            </a:r>
          </a:p>
          <a:p>
            <a:r>
              <a:rPr lang="en-US"/>
              <a:t>Install and uninstall software.</a:t>
            </a:r>
          </a:p>
          <a:p>
            <a:r>
              <a:rPr lang="en-US"/>
              <a:t>Troubleshoot common software problems.</a:t>
            </a:r>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13"/>
          <p:cNvSpPr>
            <a:spLocks noGrp="1" noChangeArrowheads="1"/>
          </p:cNvSpPr>
          <p:nvPr>
            <p:ph type="sldNum" sz="quarter" idx="10"/>
          </p:nvPr>
        </p:nvSpPr>
        <p:spPr>
          <a:noFill/>
        </p:spPr>
        <p:txBody>
          <a:bodyPr/>
          <a:lstStyle/>
          <a:p>
            <a:fld id="{C69AE832-B3E2-4FBE-B794-B0AFED85B6A7}" type="slidenum">
              <a:rPr lang="en-US" smtClean="0">
                <a:ea typeface="ＭＳ Ｐゴシック" charset="-128"/>
                <a:cs typeface="ＭＳ Ｐゴシック" charset="-128"/>
              </a:rPr>
              <a:pPr/>
              <a:t>20</a:t>
            </a:fld>
            <a:endParaRPr lang="en-US">
              <a:ea typeface="ＭＳ Ｐゴシック" charset="-128"/>
              <a:cs typeface="ＭＳ Ｐゴシック" charset="-128"/>
            </a:endParaRPr>
          </a:p>
        </p:txBody>
      </p:sp>
      <p:sp>
        <p:nvSpPr>
          <p:cNvPr id="37890"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EC272EFA-27AE-4DEE-895C-18846C9FAC4C}" type="slidenum">
              <a:rPr lang="en-US" sz="2600" b="1">
                <a:solidFill>
                  <a:schemeClr val="bg1"/>
                </a:solidFill>
              </a:rPr>
              <a:pPr/>
              <a:t>20</a:t>
            </a:fld>
            <a:endParaRPr lang="en-US" sz="2600" b="1">
              <a:solidFill>
                <a:schemeClr val="bg1"/>
              </a:solidFill>
            </a:endParaRPr>
          </a:p>
        </p:txBody>
      </p:sp>
      <p:sp>
        <p:nvSpPr>
          <p:cNvPr id="37891" name="Title 1"/>
          <p:cNvSpPr>
            <a:spLocks noGrp="1"/>
          </p:cNvSpPr>
          <p:nvPr>
            <p:ph type="title"/>
          </p:nvPr>
        </p:nvSpPr>
        <p:spPr/>
        <p:txBody>
          <a:bodyPr/>
          <a:lstStyle/>
          <a:p>
            <a:pPr eaLnBrk="1" hangingPunct="1"/>
            <a:r>
              <a:rPr lang="en-US"/>
              <a:t>Summary (continued)</a:t>
            </a:r>
          </a:p>
        </p:txBody>
      </p:sp>
      <p:sp>
        <p:nvSpPr>
          <p:cNvPr id="37892" name="Content Placeholder 2"/>
          <p:cNvSpPr>
            <a:spLocks noGrp="1"/>
          </p:cNvSpPr>
          <p:nvPr>
            <p:ph idx="1"/>
          </p:nvPr>
        </p:nvSpPr>
        <p:spPr/>
        <p:txBody>
          <a:bodyPr/>
          <a:lstStyle/>
          <a:p>
            <a:r>
              <a:rPr lang="en-US" sz="2600"/>
              <a:t>You also can change some system and program settings by double-clicking the appropriate icon in the notification area of the taskbar.</a:t>
            </a:r>
          </a:p>
          <a:p>
            <a:r>
              <a:rPr lang="en-US" sz="2600"/>
              <a:t>The Action Center provides options to turn a network firewall on or off, set up Windows Update for automatic updating, select programs for virus and spyware protection, set Internet security options, and other security settings.</a:t>
            </a:r>
          </a:p>
        </p:txBody>
      </p:sp>
      <p:sp>
        <p:nvSpPr>
          <p:cNvPr id="37893" name="Slide Number Placeholder 3"/>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BE362C5B-B0D6-47AA-94AD-B6ED22A7FE71}" type="slidenum">
              <a:rPr lang="en-US" sz="2600" b="1">
                <a:solidFill>
                  <a:schemeClr val="bg1"/>
                </a:solidFill>
              </a:rPr>
              <a:pPr/>
              <a:t>20</a:t>
            </a:fld>
            <a:endParaRPr lang="en-US" sz="2600" b="1">
              <a:solidFill>
                <a:schemeClr val="bg1"/>
              </a:solidFill>
            </a:endParaRPr>
          </a:p>
        </p:txBody>
      </p:sp>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13"/>
          <p:cNvSpPr>
            <a:spLocks noGrp="1" noChangeArrowheads="1"/>
          </p:cNvSpPr>
          <p:nvPr>
            <p:ph type="sldNum" sz="quarter" idx="10"/>
          </p:nvPr>
        </p:nvSpPr>
        <p:spPr>
          <a:noFill/>
        </p:spPr>
        <p:txBody>
          <a:bodyPr/>
          <a:lstStyle/>
          <a:p>
            <a:fld id="{2D98ACE3-6BC1-4FE8-A977-CC44103828EB}" type="slidenum">
              <a:rPr lang="en-US" smtClean="0">
                <a:ea typeface="ＭＳ Ｐゴシック" charset="-128"/>
                <a:cs typeface="ＭＳ Ｐゴシック" charset="-128"/>
              </a:rPr>
              <a:pPr/>
              <a:t>21</a:t>
            </a:fld>
            <a:endParaRPr lang="en-US">
              <a:ea typeface="ＭＳ Ｐゴシック" charset="-128"/>
              <a:cs typeface="ＭＳ Ｐゴシック" charset="-128"/>
            </a:endParaRPr>
          </a:p>
        </p:txBody>
      </p:sp>
      <p:sp>
        <p:nvSpPr>
          <p:cNvPr id="38914"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D57BF4CC-580D-486A-8134-F534FB25811C}" type="slidenum">
              <a:rPr lang="en-US" sz="2600" b="1">
                <a:solidFill>
                  <a:schemeClr val="bg1"/>
                </a:solidFill>
              </a:rPr>
              <a:pPr/>
              <a:t>21</a:t>
            </a:fld>
            <a:endParaRPr lang="en-US" sz="2600" b="1">
              <a:solidFill>
                <a:schemeClr val="bg1"/>
              </a:solidFill>
            </a:endParaRPr>
          </a:p>
        </p:txBody>
      </p:sp>
      <p:sp>
        <p:nvSpPr>
          <p:cNvPr id="38915" name="Title 1"/>
          <p:cNvSpPr>
            <a:spLocks noGrp="1"/>
          </p:cNvSpPr>
          <p:nvPr>
            <p:ph type="title"/>
          </p:nvPr>
        </p:nvSpPr>
        <p:spPr/>
        <p:txBody>
          <a:bodyPr/>
          <a:lstStyle/>
          <a:p>
            <a:pPr eaLnBrk="1" hangingPunct="1"/>
            <a:r>
              <a:rPr lang="en-US"/>
              <a:t>Summary (continued)</a:t>
            </a:r>
          </a:p>
        </p:txBody>
      </p:sp>
      <p:sp>
        <p:nvSpPr>
          <p:cNvPr id="38916" name="Content Placeholder 2"/>
          <p:cNvSpPr>
            <a:spLocks noGrp="1"/>
          </p:cNvSpPr>
          <p:nvPr>
            <p:ph idx="1"/>
          </p:nvPr>
        </p:nvSpPr>
        <p:spPr/>
        <p:txBody>
          <a:bodyPr/>
          <a:lstStyle/>
          <a:p>
            <a:r>
              <a:rPr lang="en-US" sz="2600"/>
              <a:t>When you use the Control Panel to change your computer’s system settings, make sure you understand the effect the change will have on the computer. It also is a good idea to record the original settings. If you do make a system change that makes your system unstable, you can use Windows System Restore, a built-in tool that creates and saves restore points on a regular basis.</a:t>
            </a:r>
          </a:p>
        </p:txBody>
      </p:sp>
      <p:sp>
        <p:nvSpPr>
          <p:cNvPr id="38917" name="Slide Number Placeholder 3"/>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6EE7E64D-ED73-458E-AB1B-DDE668F98233}" type="slidenum">
              <a:rPr lang="en-US" sz="2600" b="1">
                <a:solidFill>
                  <a:schemeClr val="bg1"/>
                </a:solidFill>
              </a:rPr>
              <a:pPr/>
              <a:t>21</a:t>
            </a:fld>
            <a:endParaRPr lang="en-US" sz="2600" b="1">
              <a:solidFill>
                <a:schemeClr val="bg1"/>
              </a:solidFill>
            </a:endParaRPr>
          </a:p>
        </p:txBody>
      </p:sp>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13"/>
          <p:cNvSpPr>
            <a:spLocks noGrp="1" noChangeArrowheads="1"/>
          </p:cNvSpPr>
          <p:nvPr>
            <p:ph type="sldNum" sz="quarter" idx="10"/>
          </p:nvPr>
        </p:nvSpPr>
        <p:spPr>
          <a:noFill/>
        </p:spPr>
        <p:txBody>
          <a:bodyPr/>
          <a:lstStyle/>
          <a:p>
            <a:fld id="{39D7C684-1356-4304-80E6-E21604A099F8}" type="slidenum">
              <a:rPr lang="en-US" smtClean="0">
                <a:ea typeface="ＭＳ Ｐゴシック" charset="-128"/>
                <a:cs typeface="ＭＳ Ｐゴシック" charset="-128"/>
              </a:rPr>
              <a:pPr/>
              <a:t>22</a:t>
            </a:fld>
            <a:endParaRPr lang="en-US">
              <a:ea typeface="ＭＳ Ｐゴシック" charset="-128"/>
              <a:cs typeface="ＭＳ Ｐゴシック" charset="-128"/>
            </a:endParaRPr>
          </a:p>
        </p:txBody>
      </p:sp>
      <p:sp>
        <p:nvSpPr>
          <p:cNvPr id="39938"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146B0127-088E-45BB-96F5-5DB943A137F5}" type="slidenum">
              <a:rPr lang="en-US" sz="2600" b="1">
                <a:solidFill>
                  <a:schemeClr val="bg1"/>
                </a:solidFill>
              </a:rPr>
              <a:pPr/>
              <a:t>22</a:t>
            </a:fld>
            <a:endParaRPr lang="en-US" sz="2600" b="1">
              <a:solidFill>
                <a:schemeClr val="bg1"/>
              </a:solidFill>
            </a:endParaRPr>
          </a:p>
        </p:txBody>
      </p:sp>
      <p:sp>
        <p:nvSpPr>
          <p:cNvPr id="39939" name="Title 1"/>
          <p:cNvSpPr>
            <a:spLocks noGrp="1"/>
          </p:cNvSpPr>
          <p:nvPr>
            <p:ph type="title"/>
          </p:nvPr>
        </p:nvSpPr>
        <p:spPr/>
        <p:txBody>
          <a:bodyPr/>
          <a:lstStyle/>
          <a:p>
            <a:pPr eaLnBrk="1" hangingPunct="1"/>
            <a:r>
              <a:rPr lang="en-US"/>
              <a:t>Summary (continued)</a:t>
            </a:r>
          </a:p>
        </p:txBody>
      </p:sp>
      <p:sp>
        <p:nvSpPr>
          <p:cNvPr id="39940" name="Content Placeholder 2"/>
          <p:cNvSpPr>
            <a:spLocks noGrp="1"/>
          </p:cNvSpPr>
          <p:nvPr>
            <p:ph idx="1"/>
          </p:nvPr>
        </p:nvSpPr>
        <p:spPr/>
        <p:txBody>
          <a:bodyPr/>
          <a:lstStyle/>
          <a:p>
            <a:r>
              <a:rPr lang="en-US" sz="2500"/>
              <a:t>You can install software from installation media such as a CD or DVD, or from a file downloaded from a Web site. In either case, you follow similar steps: double-click the setup or install file, and then follow the prompts to install the software.</a:t>
            </a:r>
          </a:p>
          <a:p>
            <a:r>
              <a:rPr lang="en-US" sz="2500"/>
              <a:t>To uninstall software, open the Control Panel, and then use the Uninstall link in the Programs category to remove the software from your computer.</a:t>
            </a:r>
          </a:p>
        </p:txBody>
      </p:sp>
      <p:sp>
        <p:nvSpPr>
          <p:cNvPr id="39941" name="Slide Number Placeholder 3"/>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0562AD97-ED39-4959-8E7B-2AD09A2084A9}" type="slidenum">
              <a:rPr lang="en-US" sz="2600" b="1">
                <a:solidFill>
                  <a:schemeClr val="bg1"/>
                </a:solidFill>
              </a:rPr>
              <a:pPr/>
              <a:t>22</a:t>
            </a:fld>
            <a:endParaRPr lang="en-US" sz="2600" b="1">
              <a:solidFill>
                <a:schemeClr val="bg1"/>
              </a:solidFill>
            </a:endParaRPr>
          </a:p>
        </p:txBody>
      </p:sp>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13"/>
          <p:cNvSpPr>
            <a:spLocks noGrp="1" noChangeArrowheads="1"/>
          </p:cNvSpPr>
          <p:nvPr>
            <p:ph type="sldNum" sz="quarter" idx="10"/>
          </p:nvPr>
        </p:nvSpPr>
        <p:spPr>
          <a:noFill/>
        </p:spPr>
        <p:txBody>
          <a:bodyPr/>
          <a:lstStyle/>
          <a:p>
            <a:fld id="{267C696D-2108-4032-9403-1861033B1C52}" type="slidenum">
              <a:rPr lang="en-US" smtClean="0">
                <a:ea typeface="ＭＳ Ｐゴシック" charset="-128"/>
                <a:cs typeface="ＭＳ Ｐゴシック" charset="-128"/>
              </a:rPr>
              <a:pPr/>
              <a:t>23</a:t>
            </a:fld>
            <a:endParaRPr lang="en-US">
              <a:ea typeface="ＭＳ Ｐゴシック" charset="-128"/>
              <a:cs typeface="ＭＳ Ｐゴシック" charset="-128"/>
            </a:endParaRPr>
          </a:p>
        </p:txBody>
      </p:sp>
      <p:sp>
        <p:nvSpPr>
          <p:cNvPr id="40962"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7D4CA68D-F99E-4032-922E-D0E0190837C5}" type="slidenum">
              <a:rPr lang="en-US" sz="2600" b="1">
                <a:solidFill>
                  <a:schemeClr val="bg1"/>
                </a:solidFill>
              </a:rPr>
              <a:pPr/>
              <a:t>23</a:t>
            </a:fld>
            <a:endParaRPr lang="en-US" sz="2600" b="1">
              <a:solidFill>
                <a:schemeClr val="bg1"/>
              </a:solidFill>
            </a:endParaRPr>
          </a:p>
        </p:txBody>
      </p:sp>
      <p:sp>
        <p:nvSpPr>
          <p:cNvPr id="40963" name="Title 1"/>
          <p:cNvSpPr>
            <a:spLocks noGrp="1"/>
          </p:cNvSpPr>
          <p:nvPr>
            <p:ph type="title"/>
          </p:nvPr>
        </p:nvSpPr>
        <p:spPr/>
        <p:txBody>
          <a:bodyPr/>
          <a:lstStyle/>
          <a:p>
            <a:pPr eaLnBrk="1" hangingPunct="1"/>
            <a:r>
              <a:rPr lang="en-US"/>
              <a:t>Summary (continued)</a:t>
            </a:r>
          </a:p>
        </p:txBody>
      </p:sp>
      <p:sp>
        <p:nvSpPr>
          <p:cNvPr id="40964" name="Content Placeholder 2"/>
          <p:cNvSpPr>
            <a:spLocks noGrp="1"/>
          </p:cNvSpPr>
          <p:nvPr>
            <p:ph idx="1"/>
          </p:nvPr>
        </p:nvSpPr>
        <p:spPr/>
        <p:txBody>
          <a:bodyPr/>
          <a:lstStyle/>
          <a:p>
            <a:r>
              <a:rPr lang="en-US"/>
              <a:t>Windows 7 has two types of user accounts: Standard user accounts and Administrator accounts. Standard users cannot install or uninstall applications in the root directory, change system settings, or perform other administrative tasks unless they can provide the correct password for the Administrator account.</a:t>
            </a:r>
          </a:p>
        </p:txBody>
      </p:sp>
      <p:sp>
        <p:nvSpPr>
          <p:cNvPr id="40965" name="Slide Number Placeholder 3"/>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426B2C1C-71A4-45DE-B72B-B12F19E13EF2}" type="slidenum">
              <a:rPr lang="en-US" sz="2600" b="1">
                <a:solidFill>
                  <a:schemeClr val="bg1"/>
                </a:solidFill>
              </a:rPr>
              <a:pPr/>
              <a:t>23</a:t>
            </a:fld>
            <a:endParaRPr lang="en-US" sz="2600" b="1">
              <a:solidFill>
                <a:schemeClr val="bg1"/>
              </a:solidFill>
            </a:endParaRPr>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13"/>
          <p:cNvSpPr>
            <a:spLocks noGrp="1" noChangeArrowheads="1"/>
          </p:cNvSpPr>
          <p:nvPr>
            <p:ph type="sldNum" sz="quarter" idx="10"/>
          </p:nvPr>
        </p:nvSpPr>
        <p:spPr>
          <a:noFill/>
        </p:spPr>
        <p:txBody>
          <a:bodyPr/>
          <a:lstStyle/>
          <a:p>
            <a:fld id="{B4DE1024-C7BA-4482-BFE7-F7B75F548488}" type="slidenum">
              <a:rPr lang="en-US" smtClean="0">
                <a:ea typeface="ＭＳ Ｐゴシック" charset="-128"/>
                <a:cs typeface="ＭＳ Ｐゴシック" charset="-128"/>
              </a:rPr>
              <a:pPr/>
              <a:t>24</a:t>
            </a:fld>
            <a:endParaRPr lang="en-US">
              <a:ea typeface="ＭＳ Ｐゴシック" charset="-128"/>
              <a:cs typeface="ＭＳ Ｐゴシック" charset="-128"/>
            </a:endParaRPr>
          </a:p>
        </p:txBody>
      </p:sp>
      <p:sp>
        <p:nvSpPr>
          <p:cNvPr id="41986"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8A5BC9B6-209F-4E95-93FA-ACA9ABBFF34B}" type="slidenum">
              <a:rPr lang="en-US" sz="2600" b="1">
                <a:solidFill>
                  <a:schemeClr val="bg1"/>
                </a:solidFill>
              </a:rPr>
              <a:pPr/>
              <a:t>24</a:t>
            </a:fld>
            <a:endParaRPr lang="en-US" sz="2600" b="1">
              <a:solidFill>
                <a:schemeClr val="bg1"/>
              </a:solidFill>
            </a:endParaRPr>
          </a:p>
        </p:txBody>
      </p:sp>
      <p:sp>
        <p:nvSpPr>
          <p:cNvPr id="41987" name="Title 1"/>
          <p:cNvSpPr>
            <a:spLocks noGrp="1"/>
          </p:cNvSpPr>
          <p:nvPr>
            <p:ph type="title"/>
          </p:nvPr>
        </p:nvSpPr>
        <p:spPr/>
        <p:txBody>
          <a:bodyPr/>
          <a:lstStyle/>
          <a:p>
            <a:pPr eaLnBrk="1" hangingPunct="1"/>
            <a:r>
              <a:rPr lang="en-US"/>
              <a:t>Summary (continued)</a:t>
            </a:r>
          </a:p>
        </p:txBody>
      </p:sp>
      <p:sp>
        <p:nvSpPr>
          <p:cNvPr id="41988" name="Content Placeholder 2"/>
          <p:cNvSpPr>
            <a:spLocks noGrp="1"/>
          </p:cNvSpPr>
          <p:nvPr>
            <p:ph idx="1"/>
          </p:nvPr>
        </p:nvSpPr>
        <p:spPr/>
        <p:txBody>
          <a:bodyPr/>
          <a:lstStyle/>
          <a:p>
            <a:r>
              <a:rPr lang="en-US"/>
              <a:t>Typical software problems include defective or lost installation media, an installation program that does not start or starts and then stops, an installed program that does not open, and other programs failing to work after a new product is installed.</a:t>
            </a:r>
          </a:p>
        </p:txBody>
      </p:sp>
      <p:sp>
        <p:nvSpPr>
          <p:cNvPr id="41989" name="Slide Number Placeholder 3"/>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55B628CC-29D4-44F0-AE95-20BE532A1364}" type="slidenum">
              <a:rPr lang="en-US" sz="2600" b="1">
                <a:solidFill>
                  <a:schemeClr val="bg1"/>
                </a:solidFill>
              </a:rPr>
              <a:pPr/>
              <a:t>24</a:t>
            </a:fld>
            <a:endParaRPr lang="en-US" sz="2600" b="1">
              <a:solidFill>
                <a:schemeClr val="bg1"/>
              </a:solidFill>
            </a:endParaRP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3"/>
          <p:cNvSpPr>
            <a:spLocks noGrp="1" noChangeArrowheads="1"/>
          </p:cNvSpPr>
          <p:nvPr>
            <p:ph type="sldNum" sz="quarter" idx="10"/>
          </p:nvPr>
        </p:nvSpPr>
        <p:spPr>
          <a:noFill/>
        </p:spPr>
        <p:txBody>
          <a:bodyPr/>
          <a:lstStyle/>
          <a:p>
            <a:fld id="{A1E5BDDC-F070-49FD-911F-2A44226D84CB}" type="slidenum">
              <a:rPr lang="en-US" smtClean="0">
                <a:ea typeface="ＭＳ Ｐゴシック" charset="-128"/>
                <a:cs typeface="ＭＳ Ｐゴシック" charset="-128"/>
              </a:rPr>
              <a:pPr/>
              <a:t>3</a:t>
            </a:fld>
            <a:endParaRPr lang="en-US">
              <a:ea typeface="ＭＳ Ｐゴシック" charset="-128"/>
              <a:cs typeface="ＭＳ Ｐゴシック" charset="-128"/>
            </a:endParaRPr>
          </a:p>
        </p:txBody>
      </p:sp>
      <p:sp>
        <p:nvSpPr>
          <p:cNvPr id="20482"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77E0493B-0D71-47F3-9163-2FA99D91CC33}" type="slidenum">
              <a:rPr lang="en-US" sz="2600" b="1">
                <a:solidFill>
                  <a:schemeClr val="bg1"/>
                </a:solidFill>
              </a:rPr>
              <a:pPr/>
              <a:t>3</a:t>
            </a:fld>
            <a:endParaRPr lang="en-US" sz="2600" b="1">
              <a:solidFill>
                <a:schemeClr val="bg1"/>
              </a:solidFill>
            </a:endParaRPr>
          </a:p>
        </p:txBody>
      </p:sp>
      <p:sp>
        <p:nvSpPr>
          <p:cNvPr id="20483" name="Slide Number Placeholder 6"/>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6ACA626A-0428-43C9-A4F9-CA5BD64644D9}" type="slidenum">
              <a:rPr lang="en-US" sz="2600" b="1">
                <a:solidFill>
                  <a:schemeClr val="bg1"/>
                </a:solidFill>
              </a:rPr>
              <a:pPr/>
              <a:t>3</a:t>
            </a:fld>
            <a:endParaRPr lang="en-US" sz="2600" b="1">
              <a:solidFill>
                <a:schemeClr val="bg1"/>
              </a:solidFill>
            </a:endParaRPr>
          </a:p>
        </p:txBody>
      </p:sp>
      <p:sp>
        <p:nvSpPr>
          <p:cNvPr id="20484" name="AutoShape 2"/>
          <p:cNvSpPr>
            <a:spLocks noGrp="1" noChangeArrowheads="1"/>
          </p:cNvSpPr>
          <p:nvPr>
            <p:ph type="title"/>
          </p:nvPr>
        </p:nvSpPr>
        <p:spPr/>
        <p:txBody>
          <a:bodyPr/>
          <a:lstStyle/>
          <a:p>
            <a:pPr eaLnBrk="1" hangingPunct="1"/>
            <a:r>
              <a:rPr lang="en-US"/>
              <a:t>Vocabulary</a:t>
            </a:r>
          </a:p>
        </p:txBody>
      </p:sp>
      <p:sp>
        <p:nvSpPr>
          <p:cNvPr id="20485" name="Rectangle 3"/>
          <p:cNvSpPr>
            <a:spLocks noGrp="1" noChangeArrowheads="1"/>
          </p:cNvSpPr>
          <p:nvPr>
            <p:ph type="body" sz="half" idx="1"/>
          </p:nvPr>
        </p:nvSpPr>
        <p:spPr/>
        <p:txBody>
          <a:bodyPr/>
          <a:lstStyle/>
          <a:p>
            <a:r>
              <a:rPr lang="en-US" sz="2600"/>
              <a:t>Appearance and Personalization category</a:t>
            </a:r>
          </a:p>
          <a:p>
            <a:r>
              <a:rPr lang="en-US" sz="2600"/>
              <a:t>Clock, Language, and Region category</a:t>
            </a:r>
          </a:p>
          <a:p>
            <a:r>
              <a:rPr lang="en-US" sz="2600"/>
              <a:t>Control Panel</a:t>
            </a:r>
          </a:p>
          <a:p>
            <a:r>
              <a:rPr lang="en-US" sz="2600"/>
              <a:t>Ease of Access category</a:t>
            </a:r>
          </a:p>
        </p:txBody>
      </p:sp>
      <p:sp>
        <p:nvSpPr>
          <p:cNvPr id="20486" name="Rectangle 4"/>
          <p:cNvSpPr>
            <a:spLocks noGrp="1" noChangeArrowheads="1"/>
          </p:cNvSpPr>
          <p:nvPr>
            <p:ph type="body" sz="half" idx="2"/>
          </p:nvPr>
        </p:nvSpPr>
        <p:spPr/>
        <p:txBody>
          <a:bodyPr/>
          <a:lstStyle/>
          <a:p>
            <a:r>
              <a:rPr lang="en-US" sz="2600"/>
              <a:t>Hardware and Sound category</a:t>
            </a:r>
          </a:p>
          <a:p>
            <a:r>
              <a:rPr lang="en-US" sz="2600"/>
              <a:t>Mail Setup</a:t>
            </a:r>
          </a:p>
          <a:p>
            <a:r>
              <a:rPr lang="en-US" sz="2600"/>
              <a:t>Network and Internet category</a:t>
            </a:r>
          </a:p>
          <a:p>
            <a:r>
              <a:rPr lang="en-US" sz="2600"/>
              <a:t>notification area</a:t>
            </a:r>
          </a:p>
          <a:p>
            <a:r>
              <a:rPr lang="en-US" sz="2600"/>
              <a:t>Program Compatibility Wizard</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13"/>
          <p:cNvSpPr>
            <a:spLocks noGrp="1" noChangeArrowheads="1"/>
          </p:cNvSpPr>
          <p:nvPr>
            <p:ph type="sldNum" sz="quarter" idx="10"/>
          </p:nvPr>
        </p:nvSpPr>
        <p:spPr>
          <a:noFill/>
        </p:spPr>
        <p:txBody>
          <a:bodyPr/>
          <a:lstStyle/>
          <a:p>
            <a:fld id="{07F22D4D-F6E8-46F1-9823-5FB601B4C5C1}" type="slidenum">
              <a:rPr lang="en-US" smtClean="0">
                <a:ea typeface="ＭＳ Ｐゴシック" charset="-128"/>
                <a:cs typeface="ＭＳ Ｐゴシック" charset="-128"/>
              </a:rPr>
              <a:pPr/>
              <a:t>4</a:t>
            </a:fld>
            <a:endParaRPr lang="en-US">
              <a:ea typeface="ＭＳ Ｐゴシック" charset="-128"/>
              <a:cs typeface="ＭＳ Ｐゴシック" charset="-128"/>
            </a:endParaRPr>
          </a:p>
        </p:txBody>
      </p:sp>
      <p:sp>
        <p:nvSpPr>
          <p:cNvPr id="21506"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17F9D5C5-4698-48F0-9E24-C435295B7C1C}" type="slidenum">
              <a:rPr lang="en-US" sz="2600" b="1">
                <a:solidFill>
                  <a:schemeClr val="bg1"/>
                </a:solidFill>
              </a:rPr>
              <a:pPr/>
              <a:t>4</a:t>
            </a:fld>
            <a:endParaRPr lang="en-US" sz="2600" b="1">
              <a:solidFill>
                <a:schemeClr val="bg1"/>
              </a:solidFill>
            </a:endParaRPr>
          </a:p>
        </p:txBody>
      </p:sp>
      <p:sp>
        <p:nvSpPr>
          <p:cNvPr id="21507" name="Slide Number Placeholder 6"/>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A880BA06-B013-45B9-80AA-B7B8F6BDBCE8}" type="slidenum">
              <a:rPr lang="en-US" sz="2600" b="1">
                <a:solidFill>
                  <a:schemeClr val="bg1"/>
                </a:solidFill>
              </a:rPr>
              <a:pPr/>
              <a:t>4</a:t>
            </a:fld>
            <a:endParaRPr lang="en-US" sz="2600" b="1">
              <a:solidFill>
                <a:schemeClr val="bg1"/>
              </a:solidFill>
            </a:endParaRPr>
          </a:p>
        </p:txBody>
      </p:sp>
      <p:sp>
        <p:nvSpPr>
          <p:cNvPr id="21508" name="AutoShape 2"/>
          <p:cNvSpPr>
            <a:spLocks noGrp="1" noChangeArrowheads="1"/>
          </p:cNvSpPr>
          <p:nvPr>
            <p:ph type="title"/>
          </p:nvPr>
        </p:nvSpPr>
        <p:spPr/>
        <p:txBody>
          <a:bodyPr/>
          <a:lstStyle/>
          <a:p>
            <a:pPr eaLnBrk="1" hangingPunct="1"/>
            <a:r>
              <a:rPr lang="en-US"/>
              <a:t>Vocabulary (continued)</a:t>
            </a:r>
          </a:p>
        </p:txBody>
      </p:sp>
      <p:sp>
        <p:nvSpPr>
          <p:cNvPr id="21509" name="Rectangle 3"/>
          <p:cNvSpPr>
            <a:spLocks noGrp="1" noChangeArrowheads="1"/>
          </p:cNvSpPr>
          <p:nvPr>
            <p:ph type="body" sz="half" idx="1"/>
          </p:nvPr>
        </p:nvSpPr>
        <p:spPr/>
        <p:txBody>
          <a:bodyPr/>
          <a:lstStyle/>
          <a:p>
            <a:r>
              <a:rPr lang="en-US" sz="2600"/>
              <a:t>Programs category</a:t>
            </a:r>
          </a:p>
          <a:p>
            <a:r>
              <a:rPr lang="en-US" sz="2600"/>
              <a:t>startup program</a:t>
            </a:r>
          </a:p>
          <a:p>
            <a:r>
              <a:rPr lang="en-US" sz="2600"/>
              <a:t>System and Security category</a:t>
            </a:r>
          </a:p>
          <a:p>
            <a:r>
              <a:rPr lang="en-US" sz="2600"/>
              <a:t>System Restore</a:t>
            </a:r>
          </a:p>
          <a:p>
            <a:r>
              <a:rPr lang="en-US" sz="2600"/>
              <a:t>system setting</a:t>
            </a:r>
          </a:p>
          <a:p>
            <a:r>
              <a:rPr lang="en-US" sz="2400"/>
              <a:t>User Accounts and Family Safety category</a:t>
            </a:r>
            <a:endParaRPr lang="en-US" sz="2600"/>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13"/>
          <p:cNvSpPr>
            <a:spLocks noGrp="1" noChangeArrowheads="1"/>
          </p:cNvSpPr>
          <p:nvPr>
            <p:ph type="sldNum" sz="quarter" idx="10"/>
          </p:nvPr>
        </p:nvSpPr>
        <p:spPr>
          <a:noFill/>
        </p:spPr>
        <p:txBody>
          <a:bodyPr/>
          <a:lstStyle/>
          <a:p>
            <a:fld id="{F78E9D4A-3E87-49A7-8096-7BFDF8F34047}" type="slidenum">
              <a:rPr lang="en-US" smtClean="0">
                <a:ea typeface="ＭＳ Ｐゴシック" charset="-128"/>
                <a:cs typeface="ＭＳ Ｐゴシック" charset="-128"/>
              </a:rPr>
              <a:pPr/>
              <a:t>5</a:t>
            </a:fld>
            <a:endParaRPr lang="en-US">
              <a:ea typeface="ＭＳ Ｐゴシック" charset="-128"/>
              <a:cs typeface="ＭＳ Ｐゴシック" charset="-128"/>
            </a:endParaRPr>
          </a:p>
        </p:txBody>
      </p:sp>
      <p:sp>
        <p:nvSpPr>
          <p:cNvPr id="22530"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59F6CA6E-6A7C-4047-B22C-8BBFB5C30B3E}" type="slidenum">
              <a:rPr lang="en-US" sz="2600" b="1">
                <a:solidFill>
                  <a:schemeClr val="bg1"/>
                </a:solidFill>
              </a:rPr>
              <a:pPr/>
              <a:t>5</a:t>
            </a:fld>
            <a:endParaRPr lang="en-US" sz="2600" b="1">
              <a:solidFill>
                <a:schemeClr val="bg1"/>
              </a:solidFill>
            </a:endParaRPr>
          </a:p>
        </p:txBody>
      </p:sp>
      <p:sp>
        <p:nvSpPr>
          <p:cNvPr id="22531" name="Slide Number Placeholder 5"/>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5B868D73-E3E5-4754-9DB9-1F9C0FFF37D6}" type="slidenum">
              <a:rPr lang="en-US" sz="2600" b="1">
                <a:solidFill>
                  <a:schemeClr val="bg1"/>
                </a:solidFill>
              </a:rPr>
              <a:pPr/>
              <a:t>5</a:t>
            </a:fld>
            <a:endParaRPr lang="en-US" sz="2600" b="1">
              <a:solidFill>
                <a:schemeClr val="bg1"/>
              </a:solidFill>
            </a:endParaRPr>
          </a:p>
        </p:txBody>
      </p:sp>
      <p:sp>
        <p:nvSpPr>
          <p:cNvPr id="22532" name="AutoShape 2"/>
          <p:cNvSpPr>
            <a:spLocks noGrp="1" noChangeArrowheads="1"/>
          </p:cNvSpPr>
          <p:nvPr>
            <p:ph type="title"/>
          </p:nvPr>
        </p:nvSpPr>
        <p:spPr>
          <a:xfrm>
            <a:off x="762000" y="762000"/>
            <a:ext cx="8153400" cy="1143000"/>
          </a:xfrm>
        </p:spPr>
        <p:txBody>
          <a:bodyPr/>
          <a:lstStyle/>
          <a:p>
            <a:pPr eaLnBrk="1" hangingPunct="1"/>
            <a:r>
              <a:rPr lang="en-US"/>
              <a:t>Using the Control Panel</a:t>
            </a:r>
          </a:p>
        </p:txBody>
      </p:sp>
      <p:sp>
        <p:nvSpPr>
          <p:cNvPr id="22533" name="Rectangle 3"/>
          <p:cNvSpPr>
            <a:spLocks noGrp="1" noChangeArrowheads="1"/>
          </p:cNvSpPr>
          <p:nvPr>
            <p:ph type="body" idx="1"/>
          </p:nvPr>
        </p:nvSpPr>
        <p:spPr>
          <a:xfrm>
            <a:off x="838200" y="2362200"/>
            <a:ext cx="7848600" cy="3879850"/>
          </a:xfrm>
        </p:spPr>
        <p:txBody>
          <a:bodyPr/>
          <a:lstStyle/>
          <a:p>
            <a:r>
              <a:rPr lang="en-US"/>
              <a:t>You use the Control Panel to change and customize settings on your computer, such as the desktop, time zone, and account picture.</a:t>
            </a:r>
          </a:p>
          <a:p>
            <a:pPr eaLnBrk="1" hangingPunct="1"/>
            <a:endParaRPr lang="en-US"/>
          </a:p>
          <a:p>
            <a:pPr eaLnBrk="1" hangingPunct="1"/>
            <a:endParaRPr lang="en-US"/>
          </a:p>
        </p:txBody>
      </p:sp>
      <p:pic>
        <p:nvPicPr>
          <p:cNvPr id="22534" name="Picture 1"/>
          <p:cNvPicPr>
            <a:picLocks noChangeAspect="1"/>
          </p:cNvPicPr>
          <p:nvPr/>
        </p:nvPicPr>
        <p:blipFill>
          <a:blip r:embed="rId2" cstate="print"/>
          <a:srcRect/>
          <a:stretch>
            <a:fillRect/>
          </a:stretch>
        </p:blipFill>
        <p:spPr bwMode="auto">
          <a:xfrm>
            <a:off x="1816100" y="3810000"/>
            <a:ext cx="6392863" cy="2457450"/>
          </a:xfrm>
          <a:prstGeom prst="rect">
            <a:avLst/>
          </a:prstGeom>
          <a:noFill/>
          <a:ln w="9525">
            <a:noFill/>
            <a:miter lim="800000"/>
            <a:headEnd/>
            <a:tailEnd/>
          </a:ln>
        </p:spPr>
      </p:pic>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3"/>
          <p:cNvSpPr>
            <a:spLocks noGrp="1" noChangeArrowheads="1"/>
          </p:cNvSpPr>
          <p:nvPr>
            <p:ph type="sldNum" sz="quarter" idx="10"/>
          </p:nvPr>
        </p:nvSpPr>
        <p:spPr>
          <a:noFill/>
        </p:spPr>
        <p:txBody>
          <a:bodyPr/>
          <a:lstStyle/>
          <a:p>
            <a:fld id="{8B02B717-E85D-40C1-B3D1-62DD3EF616AB}" type="slidenum">
              <a:rPr lang="en-US" smtClean="0">
                <a:ea typeface="ＭＳ Ｐゴシック" charset="-128"/>
                <a:cs typeface="ＭＳ Ｐゴシック" charset="-128"/>
              </a:rPr>
              <a:pPr/>
              <a:t>6</a:t>
            </a:fld>
            <a:endParaRPr lang="en-US">
              <a:ea typeface="ＭＳ Ｐゴシック" charset="-128"/>
              <a:cs typeface="ＭＳ Ｐゴシック" charset="-128"/>
            </a:endParaRPr>
          </a:p>
        </p:txBody>
      </p:sp>
      <p:sp>
        <p:nvSpPr>
          <p:cNvPr id="23554"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39B03255-EAA1-4933-A475-BE3E9650D001}" type="slidenum">
              <a:rPr lang="en-US" sz="2600" b="1">
                <a:solidFill>
                  <a:schemeClr val="bg1"/>
                </a:solidFill>
              </a:rPr>
              <a:pPr/>
              <a:t>6</a:t>
            </a:fld>
            <a:endParaRPr lang="en-US" sz="2600" b="1">
              <a:solidFill>
                <a:schemeClr val="bg1"/>
              </a:solidFill>
            </a:endParaRPr>
          </a:p>
        </p:txBody>
      </p:sp>
      <p:sp>
        <p:nvSpPr>
          <p:cNvPr id="23555" name="Slide Number Placeholder 5"/>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ACB94D89-9891-4E42-A562-66255A5ADBBE}" type="slidenum">
              <a:rPr lang="en-US" sz="2600" b="1">
                <a:solidFill>
                  <a:schemeClr val="bg1"/>
                </a:solidFill>
              </a:rPr>
              <a:pPr/>
              <a:t>6</a:t>
            </a:fld>
            <a:endParaRPr lang="en-US" sz="2600" b="1">
              <a:solidFill>
                <a:schemeClr val="bg1"/>
              </a:solidFill>
            </a:endParaRPr>
          </a:p>
        </p:txBody>
      </p:sp>
      <p:sp>
        <p:nvSpPr>
          <p:cNvPr id="23556" name="AutoShape 2"/>
          <p:cNvSpPr>
            <a:spLocks noGrp="1" noChangeArrowheads="1"/>
          </p:cNvSpPr>
          <p:nvPr>
            <p:ph type="title"/>
          </p:nvPr>
        </p:nvSpPr>
        <p:spPr>
          <a:xfrm>
            <a:off x="762000" y="762000"/>
            <a:ext cx="8153400" cy="1143000"/>
          </a:xfrm>
        </p:spPr>
        <p:txBody>
          <a:bodyPr/>
          <a:lstStyle/>
          <a:p>
            <a:pPr eaLnBrk="1" hangingPunct="1"/>
            <a:r>
              <a:rPr lang="en-US"/>
              <a:t>Using the Control Panel (continued)</a:t>
            </a:r>
          </a:p>
        </p:txBody>
      </p:sp>
      <p:sp>
        <p:nvSpPr>
          <p:cNvPr id="23557" name="Rectangle 3"/>
          <p:cNvSpPr>
            <a:spLocks noGrp="1" noChangeArrowheads="1"/>
          </p:cNvSpPr>
          <p:nvPr>
            <p:ph type="body" idx="1"/>
          </p:nvPr>
        </p:nvSpPr>
        <p:spPr>
          <a:xfrm>
            <a:off x="838200" y="2362200"/>
            <a:ext cx="7848600" cy="3879850"/>
          </a:xfrm>
        </p:spPr>
        <p:txBody>
          <a:bodyPr/>
          <a:lstStyle/>
          <a:p>
            <a:r>
              <a:rPr lang="en-US" sz="2600"/>
              <a:t>The System and Security category includes settings for a variety of system tasks.</a:t>
            </a:r>
          </a:p>
          <a:p>
            <a:r>
              <a:rPr lang="en-US" sz="2600"/>
              <a:t>The Network and Internet category help you to connect to the Internet, view a network and its computers and devices, synchronize with other computers, and perform other networking tasks.</a:t>
            </a:r>
          </a:p>
          <a:p>
            <a:r>
              <a:rPr lang="en-US" sz="2600"/>
              <a:t>The Hardware and Sound category, which lets you manage hardware devices such as printers, the mouse, and the keyboard.</a:t>
            </a:r>
          </a:p>
          <a:p>
            <a:pPr eaLnBrk="1" hangingPunct="1"/>
            <a:endParaRPr lang="en-US" sz="2600"/>
          </a:p>
          <a:p>
            <a:pPr eaLnBrk="1" hangingPunct="1"/>
            <a:endParaRPr lang="en-US"/>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3"/>
          <p:cNvSpPr>
            <a:spLocks noGrp="1" noChangeArrowheads="1"/>
          </p:cNvSpPr>
          <p:nvPr>
            <p:ph type="sldNum" sz="quarter" idx="10"/>
          </p:nvPr>
        </p:nvSpPr>
        <p:spPr>
          <a:noFill/>
        </p:spPr>
        <p:txBody>
          <a:bodyPr/>
          <a:lstStyle/>
          <a:p>
            <a:fld id="{2740205A-99CE-4282-8A6D-75F6D13C7959}" type="slidenum">
              <a:rPr lang="en-US" smtClean="0">
                <a:ea typeface="ＭＳ Ｐゴシック" charset="-128"/>
                <a:cs typeface="ＭＳ Ｐゴシック" charset="-128"/>
              </a:rPr>
              <a:pPr/>
              <a:t>7</a:t>
            </a:fld>
            <a:endParaRPr lang="en-US">
              <a:ea typeface="ＭＳ Ｐゴシック" charset="-128"/>
              <a:cs typeface="ＭＳ Ｐゴシック" charset="-128"/>
            </a:endParaRPr>
          </a:p>
        </p:txBody>
      </p:sp>
      <p:sp>
        <p:nvSpPr>
          <p:cNvPr id="24578"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2601CB22-5149-4464-BCC8-CA44122B241D}" type="slidenum">
              <a:rPr lang="en-US" sz="2600" b="1">
                <a:solidFill>
                  <a:schemeClr val="bg1"/>
                </a:solidFill>
              </a:rPr>
              <a:pPr/>
              <a:t>7</a:t>
            </a:fld>
            <a:endParaRPr lang="en-US" sz="2600" b="1">
              <a:solidFill>
                <a:schemeClr val="bg1"/>
              </a:solidFill>
            </a:endParaRPr>
          </a:p>
        </p:txBody>
      </p:sp>
      <p:sp>
        <p:nvSpPr>
          <p:cNvPr id="24579" name="Slide Number Placeholder 5"/>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E7E6940F-D3C5-4632-8212-698ABF7BF161}" type="slidenum">
              <a:rPr lang="en-US" sz="2600" b="1">
                <a:solidFill>
                  <a:schemeClr val="bg1"/>
                </a:solidFill>
              </a:rPr>
              <a:pPr/>
              <a:t>7</a:t>
            </a:fld>
            <a:endParaRPr lang="en-US" sz="2600" b="1">
              <a:solidFill>
                <a:schemeClr val="bg1"/>
              </a:solidFill>
            </a:endParaRPr>
          </a:p>
        </p:txBody>
      </p:sp>
      <p:sp>
        <p:nvSpPr>
          <p:cNvPr id="24580" name="AutoShape 2"/>
          <p:cNvSpPr>
            <a:spLocks noGrp="1" noChangeArrowheads="1"/>
          </p:cNvSpPr>
          <p:nvPr>
            <p:ph type="title"/>
          </p:nvPr>
        </p:nvSpPr>
        <p:spPr>
          <a:xfrm>
            <a:off x="762000" y="762000"/>
            <a:ext cx="8153400" cy="1143000"/>
          </a:xfrm>
        </p:spPr>
        <p:txBody>
          <a:bodyPr/>
          <a:lstStyle/>
          <a:p>
            <a:pPr eaLnBrk="1" hangingPunct="1"/>
            <a:r>
              <a:rPr lang="en-US"/>
              <a:t>Using the Control Panel (continued)</a:t>
            </a:r>
          </a:p>
        </p:txBody>
      </p:sp>
      <p:sp>
        <p:nvSpPr>
          <p:cNvPr id="24581" name="Rectangle 3"/>
          <p:cNvSpPr>
            <a:spLocks noGrp="1" noChangeArrowheads="1"/>
          </p:cNvSpPr>
          <p:nvPr>
            <p:ph type="body" idx="1"/>
          </p:nvPr>
        </p:nvSpPr>
        <p:spPr>
          <a:xfrm>
            <a:off x="838200" y="2362200"/>
            <a:ext cx="8001000" cy="3879850"/>
          </a:xfrm>
        </p:spPr>
        <p:txBody>
          <a:bodyPr/>
          <a:lstStyle/>
          <a:p>
            <a:r>
              <a:rPr lang="en-US" sz="2300"/>
              <a:t>The Programs category allow you to uninstall a program or view installed updates.</a:t>
            </a:r>
          </a:p>
          <a:p>
            <a:r>
              <a:rPr lang="en-US" sz="2300"/>
              <a:t>Using the User Accounts and Family Safety category, you can change user accounts and passwords, set up parental controls, change a user’s online profile, manage Windows credentials, and manage e-mail accounts.</a:t>
            </a:r>
          </a:p>
          <a:p>
            <a:r>
              <a:rPr lang="en-US" sz="2300"/>
              <a:t>The Appearance and Personalization category provides options to personalize the desktop by selecting a new color scheme, changing the background, adjusting the screen resolution, and so on.</a:t>
            </a:r>
          </a:p>
          <a:p>
            <a:endParaRPr lang="en-US" sz="2600"/>
          </a:p>
          <a:p>
            <a:pPr eaLnBrk="1" hangingPunct="1"/>
            <a:endParaRPr lang="en-US" sz="2600"/>
          </a:p>
          <a:p>
            <a:pPr eaLnBrk="1" hangingPunct="1"/>
            <a:endParaRPr lang="en-US"/>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13"/>
          <p:cNvSpPr>
            <a:spLocks noGrp="1" noChangeArrowheads="1"/>
          </p:cNvSpPr>
          <p:nvPr>
            <p:ph type="sldNum" sz="quarter" idx="10"/>
          </p:nvPr>
        </p:nvSpPr>
        <p:spPr>
          <a:noFill/>
        </p:spPr>
        <p:txBody>
          <a:bodyPr/>
          <a:lstStyle/>
          <a:p>
            <a:fld id="{31502079-B5CA-43AD-9560-AE29D869CCB0}" type="slidenum">
              <a:rPr lang="en-US" smtClean="0">
                <a:ea typeface="ＭＳ Ｐゴシック" charset="-128"/>
                <a:cs typeface="ＭＳ Ｐゴシック" charset="-128"/>
              </a:rPr>
              <a:pPr/>
              <a:t>8</a:t>
            </a:fld>
            <a:endParaRPr lang="en-US">
              <a:ea typeface="ＭＳ Ｐゴシック" charset="-128"/>
              <a:cs typeface="ＭＳ Ｐゴシック" charset="-128"/>
            </a:endParaRPr>
          </a:p>
        </p:txBody>
      </p:sp>
      <p:sp>
        <p:nvSpPr>
          <p:cNvPr id="25602"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7905DF9F-EDF4-4D1A-BC6C-F8F5B1CB8245}" type="slidenum">
              <a:rPr lang="en-US" sz="2600" b="1">
                <a:solidFill>
                  <a:schemeClr val="bg1"/>
                </a:solidFill>
              </a:rPr>
              <a:pPr/>
              <a:t>8</a:t>
            </a:fld>
            <a:endParaRPr lang="en-US" sz="2600" b="1">
              <a:solidFill>
                <a:schemeClr val="bg1"/>
              </a:solidFill>
            </a:endParaRPr>
          </a:p>
        </p:txBody>
      </p:sp>
      <p:sp>
        <p:nvSpPr>
          <p:cNvPr id="25603" name="Slide Number Placeholder 5"/>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D23F4BC7-BB7B-447C-9E5C-C69093D799D4}" type="slidenum">
              <a:rPr lang="en-US" sz="2600" b="1">
                <a:solidFill>
                  <a:schemeClr val="bg1"/>
                </a:solidFill>
              </a:rPr>
              <a:pPr/>
              <a:t>8</a:t>
            </a:fld>
            <a:endParaRPr lang="en-US" sz="2600" b="1">
              <a:solidFill>
                <a:schemeClr val="bg1"/>
              </a:solidFill>
            </a:endParaRPr>
          </a:p>
        </p:txBody>
      </p:sp>
      <p:sp>
        <p:nvSpPr>
          <p:cNvPr id="25604" name="AutoShape 2"/>
          <p:cNvSpPr>
            <a:spLocks noGrp="1" noChangeArrowheads="1"/>
          </p:cNvSpPr>
          <p:nvPr>
            <p:ph type="title"/>
          </p:nvPr>
        </p:nvSpPr>
        <p:spPr>
          <a:xfrm>
            <a:off x="762000" y="762000"/>
            <a:ext cx="8153400" cy="1143000"/>
          </a:xfrm>
        </p:spPr>
        <p:txBody>
          <a:bodyPr/>
          <a:lstStyle/>
          <a:p>
            <a:pPr eaLnBrk="1" hangingPunct="1"/>
            <a:r>
              <a:rPr lang="en-US"/>
              <a:t>Using the Control Panel (continued)</a:t>
            </a:r>
          </a:p>
        </p:txBody>
      </p:sp>
      <p:sp>
        <p:nvSpPr>
          <p:cNvPr id="25605" name="Rectangle 3"/>
          <p:cNvSpPr>
            <a:spLocks noGrp="1" noChangeArrowheads="1"/>
          </p:cNvSpPr>
          <p:nvPr>
            <p:ph type="body" idx="1"/>
          </p:nvPr>
        </p:nvSpPr>
        <p:spPr>
          <a:xfrm>
            <a:off x="838200" y="2362200"/>
            <a:ext cx="8001000" cy="3879850"/>
          </a:xfrm>
        </p:spPr>
        <p:txBody>
          <a:bodyPr/>
          <a:lstStyle/>
          <a:p>
            <a:r>
              <a:rPr lang="en-US" sz="2400"/>
              <a:t>The Clock, Language, and Region category contains options that help you localize your computer.</a:t>
            </a:r>
          </a:p>
          <a:p>
            <a:r>
              <a:rPr lang="en-US" sz="2400"/>
              <a:t>The Ease of Access category helps to make your computer accessible to all users.</a:t>
            </a:r>
          </a:p>
          <a:p>
            <a:endParaRPr lang="en-US" sz="2400"/>
          </a:p>
          <a:p>
            <a:endParaRPr lang="en-US" sz="2600"/>
          </a:p>
          <a:p>
            <a:pPr eaLnBrk="1" hangingPunct="1"/>
            <a:endParaRPr lang="en-US" sz="2600"/>
          </a:p>
          <a:p>
            <a:pPr eaLnBrk="1" hangingPunct="1"/>
            <a:endParaRPr lang="en-US"/>
          </a:p>
        </p:txBody>
      </p:sp>
      <p:pic>
        <p:nvPicPr>
          <p:cNvPr id="25606" name="Picture 1"/>
          <p:cNvPicPr>
            <a:picLocks noChangeAspect="1"/>
          </p:cNvPicPr>
          <p:nvPr/>
        </p:nvPicPr>
        <p:blipFill>
          <a:blip r:embed="rId2" cstate="print"/>
          <a:srcRect/>
          <a:stretch>
            <a:fillRect/>
          </a:stretch>
        </p:blipFill>
        <p:spPr bwMode="auto">
          <a:xfrm>
            <a:off x="1143000" y="4237038"/>
            <a:ext cx="7391400" cy="1687512"/>
          </a:xfrm>
          <a:prstGeom prst="rect">
            <a:avLst/>
          </a:prstGeom>
          <a:noFill/>
          <a:ln w="9525">
            <a:noFill/>
            <a:miter lim="800000"/>
            <a:headEnd/>
            <a:tailEnd/>
          </a:ln>
        </p:spPr>
      </p:pic>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13"/>
          <p:cNvSpPr>
            <a:spLocks noGrp="1" noChangeArrowheads="1"/>
          </p:cNvSpPr>
          <p:nvPr>
            <p:ph type="sldNum" sz="quarter" idx="10"/>
          </p:nvPr>
        </p:nvSpPr>
        <p:spPr>
          <a:noFill/>
        </p:spPr>
        <p:txBody>
          <a:bodyPr/>
          <a:lstStyle/>
          <a:p>
            <a:fld id="{C95B457E-E03F-48C1-9AF6-9046D77A9EF3}" type="slidenum">
              <a:rPr lang="en-US" smtClean="0">
                <a:ea typeface="ＭＳ Ｐゴシック" charset="-128"/>
                <a:cs typeface="ＭＳ Ｐゴシック" charset="-128"/>
              </a:rPr>
              <a:pPr/>
              <a:t>9</a:t>
            </a:fld>
            <a:endParaRPr lang="en-US">
              <a:ea typeface="ＭＳ Ｐゴシック" charset="-128"/>
              <a:cs typeface="ＭＳ Ｐゴシック" charset="-128"/>
            </a:endParaRPr>
          </a:p>
        </p:txBody>
      </p:sp>
      <p:sp>
        <p:nvSpPr>
          <p:cNvPr id="26626"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2063B99C-ECBB-427D-B46F-517AD808FEF9}" type="slidenum">
              <a:rPr lang="en-US" sz="2600" b="1">
                <a:solidFill>
                  <a:schemeClr val="bg1"/>
                </a:solidFill>
              </a:rPr>
              <a:pPr/>
              <a:t>9</a:t>
            </a:fld>
            <a:endParaRPr lang="en-US" sz="2600" b="1">
              <a:solidFill>
                <a:schemeClr val="bg1"/>
              </a:solidFill>
            </a:endParaRPr>
          </a:p>
        </p:txBody>
      </p:sp>
      <p:sp>
        <p:nvSpPr>
          <p:cNvPr id="26627" name="Slide Number Placeholder 5"/>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C84A92A0-8F35-4901-9AAB-2D3CA01C3453}" type="slidenum">
              <a:rPr lang="en-US" sz="2600" b="1">
                <a:solidFill>
                  <a:schemeClr val="bg1"/>
                </a:solidFill>
              </a:rPr>
              <a:pPr/>
              <a:t>9</a:t>
            </a:fld>
            <a:endParaRPr lang="en-US" sz="2600" b="1">
              <a:solidFill>
                <a:schemeClr val="bg1"/>
              </a:solidFill>
            </a:endParaRPr>
          </a:p>
        </p:txBody>
      </p:sp>
      <p:sp>
        <p:nvSpPr>
          <p:cNvPr id="26628" name="AutoShape 2"/>
          <p:cNvSpPr>
            <a:spLocks noGrp="1" noChangeArrowheads="1"/>
          </p:cNvSpPr>
          <p:nvPr>
            <p:ph type="title"/>
          </p:nvPr>
        </p:nvSpPr>
        <p:spPr>
          <a:xfrm>
            <a:off x="762000" y="762000"/>
            <a:ext cx="8153400" cy="1143000"/>
          </a:xfrm>
        </p:spPr>
        <p:txBody>
          <a:bodyPr/>
          <a:lstStyle/>
          <a:p>
            <a:pPr eaLnBrk="1" hangingPunct="1"/>
            <a:r>
              <a:rPr lang="en-US"/>
              <a:t>Selecting Control Panel Settings</a:t>
            </a:r>
          </a:p>
        </p:txBody>
      </p:sp>
      <p:sp>
        <p:nvSpPr>
          <p:cNvPr id="26629" name="Rectangle 3"/>
          <p:cNvSpPr>
            <a:spLocks noGrp="1" noChangeArrowheads="1"/>
          </p:cNvSpPr>
          <p:nvPr>
            <p:ph type="body" idx="1"/>
          </p:nvPr>
        </p:nvSpPr>
        <p:spPr>
          <a:xfrm>
            <a:off x="838200" y="2362200"/>
            <a:ext cx="7693025" cy="3962400"/>
          </a:xfrm>
        </p:spPr>
        <p:txBody>
          <a:bodyPr/>
          <a:lstStyle/>
          <a:p>
            <a:pPr eaLnBrk="1" hangingPunct="1"/>
            <a:r>
              <a:rPr lang="en-US" sz="2400" b="1"/>
              <a:t>Common Control Panel System Settings:</a:t>
            </a:r>
          </a:p>
          <a:p>
            <a:r>
              <a:rPr lang="en-US" sz="2400"/>
              <a:t>Change typical settings such as date and time, display settings, audio volume, mouse and keyboard, disability settings, and security. </a:t>
            </a:r>
          </a:p>
          <a:p>
            <a:pPr eaLnBrk="1" hangingPunct="1"/>
            <a:r>
              <a:rPr lang="en-US" sz="2400" b="1"/>
              <a:t>Date and Time Settings:</a:t>
            </a:r>
          </a:p>
          <a:p>
            <a:r>
              <a:rPr lang="en-US" sz="2400"/>
              <a:t>The Date and Time category provides the following options: Set the time and date, Change the time zone, Add clocks for different time zones, and Add the Clock gadget to the desktop.</a:t>
            </a:r>
          </a:p>
          <a:p>
            <a:pPr eaLnBrk="1" hangingPunct="1"/>
            <a:endParaRPr lang="en-US"/>
          </a:p>
        </p:txBody>
      </p:sp>
    </p:spTree>
  </p:cSld>
  <p:clrMapOvr>
    <a:masterClrMapping/>
  </p:clrMapOvr>
  <p:transition/>
</p:sld>
</file>

<file path=ppt/theme/theme1.xml><?xml version="1.0" encoding="utf-8"?>
<a:theme xmlns:a="http://schemas.openxmlformats.org/drawingml/2006/main" name="Capsules">
  <a:themeElements>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fontScheme name="Capsule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Capsules 2">
        <a:dk1>
          <a:srgbClr val="000000"/>
        </a:dk1>
        <a:lt1>
          <a:srgbClr val="FFFFFF"/>
        </a:lt1>
        <a:dk2>
          <a:srgbClr val="000000"/>
        </a:dk2>
        <a:lt2>
          <a:srgbClr val="808000"/>
        </a:lt2>
        <a:accent1>
          <a:srgbClr val="FFCC99"/>
        </a:accent1>
        <a:accent2>
          <a:srgbClr val="99CC00"/>
        </a:accent2>
        <a:accent3>
          <a:srgbClr val="FFFFFF"/>
        </a:accent3>
        <a:accent4>
          <a:srgbClr val="000000"/>
        </a:accent4>
        <a:accent5>
          <a:srgbClr val="FFE2CA"/>
        </a:accent5>
        <a:accent6>
          <a:srgbClr val="8AB900"/>
        </a:accent6>
        <a:hlink>
          <a:srgbClr val="336600"/>
        </a:hlink>
        <a:folHlink>
          <a:srgbClr val="FFCC00"/>
        </a:folHlink>
      </a:clrScheme>
      <a:clrMap bg1="lt1" tx1="dk1" bg2="lt2" tx2="dk2" accent1="accent1" accent2="accent2" accent3="accent3" accent4="accent4" accent5="accent5" accent6="accent6" hlink="hlink" folHlink="folHlink"/>
    </a:extraClrScheme>
    <a:extraClrScheme>
      <a:clrScheme name="Capsules 3">
        <a:dk1>
          <a:srgbClr val="006699"/>
        </a:dk1>
        <a:lt1>
          <a:srgbClr val="FFFFFF"/>
        </a:lt1>
        <a:dk2>
          <a:srgbClr val="6699FF"/>
        </a:dk2>
        <a:lt2>
          <a:srgbClr val="FFFFFF"/>
        </a:lt2>
        <a:accent1>
          <a:srgbClr val="33CCCC"/>
        </a:accent1>
        <a:accent2>
          <a:srgbClr val="006699"/>
        </a:accent2>
        <a:accent3>
          <a:srgbClr val="B8CAFF"/>
        </a:accent3>
        <a:accent4>
          <a:srgbClr val="DADADA"/>
        </a:accent4>
        <a:accent5>
          <a:srgbClr val="ADE2E2"/>
        </a:accent5>
        <a:accent6>
          <a:srgbClr val="005C8A"/>
        </a:accent6>
        <a:hlink>
          <a:srgbClr val="99CC00"/>
        </a:hlink>
        <a:folHlink>
          <a:srgbClr val="FFFFCC"/>
        </a:folHlink>
      </a:clrScheme>
      <a:clrMap bg1="dk2" tx1="lt1" bg2="dk1" tx2="lt2" accent1="accent1" accent2="accent2" accent3="accent3" accent4="accent4" accent5="accent5" accent6="accent6" hlink="hlink" folHlink="folHlink"/>
    </a:extraClrScheme>
    <a:extraClrScheme>
      <a:clrScheme name="Capsules 4">
        <a:dk1>
          <a:srgbClr val="000000"/>
        </a:dk1>
        <a:lt1>
          <a:srgbClr val="FFFFFF"/>
        </a:lt1>
        <a:dk2>
          <a:srgbClr val="9900CC"/>
        </a:dk2>
        <a:lt2>
          <a:srgbClr val="006600"/>
        </a:lt2>
        <a:accent1>
          <a:srgbClr val="33CC33"/>
        </a:accent1>
        <a:accent2>
          <a:srgbClr val="FFCC66"/>
        </a:accent2>
        <a:accent3>
          <a:srgbClr val="FFFFFF"/>
        </a:accent3>
        <a:accent4>
          <a:srgbClr val="000000"/>
        </a:accent4>
        <a:accent5>
          <a:srgbClr val="ADE2AD"/>
        </a:accent5>
        <a:accent6>
          <a:srgbClr val="E7B95C"/>
        </a:accent6>
        <a:hlink>
          <a:srgbClr val="0033CC"/>
        </a:hlink>
        <a:folHlink>
          <a:srgbClr val="CC0066"/>
        </a:folHlink>
      </a:clrScheme>
      <a:clrMap bg1="lt1" tx1="dk1" bg2="lt2" tx2="dk2" accent1="accent1" accent2="accent2" accent3="accent3" accent4="accent4" accent5="accent5" accent6="accent6" hlink="hlink" folHlink="folHlink"/>
    </a:extraClrScheme>
    <a:extraClrScheme>
      <a:clrScheme name="Capsules 5">
        <a:dk1>
          <a:srgbClr val="000066"/>
        </a:dk1>
        <a:lt1>
          <a:srgbClr val="FFFFFF"/>
        </a:lt1>
        <a:dk2>
          <a:srgbClr val="336699"/>
        </a:dk2>
        <a:lt2>
          <a:srgbClr val="FFFFEB"/>
        </a:lt2>
        <a:accent1>
          <a:srgbClr val="99CCFF"/>
        </a:accent1>
        <a:accent2>
          <a:srgbClr val="9999FF"/>
        </a:accent2>
        <a:accent3>
          <a:srgbClr val="ADB8CA"/>
        </a:accent3>
        <a:accent4>
          <a:srgbClr val="DADADA"/>
        </a:accent4>
        <a:accent5>
          <a:srgbClr val="CAE2FF"/>
        </a:accent5>
        <a:accent6>
          <a:srgbClr val="8A8A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Capsules 6">
        <a:dk1>
          <a:srgbClr val="808000"/>
        </a:dk1>
        <a:lt1>
          <a:srgbClr val="FFFFFF"/>
        </a:lt1>
        <a:dk2>
          <a:srgbClr val="006666"/>
        </a:dk2>
        <a:lt2>
          <a:srgbClr val="FFFFFF"/>
        </a:lt2>
        <a:accent1>
          <a:srgbClr val="FFCC66"/>
        </a:accent1>
        <a:accent2>
          <a:srgbClr val="00ACA8"/>
        </a:accent2>
        <a:accent3>
          <a:srgbClr val="AAB8B8"/>
        </a:accent3>
        <a:accent4>
          <a:srgbClr val="DADADA"/>
        </a:accent4>
        <a:accent5>
          <a:srgbClr val="FFE2B8"/>
        </a:accent5>
        <a:accent6>
          <a:srgbClr val="009B98"/>
        </a:accent6>
        <a:hlink>
          <a:srgbClr val="CCCC00"/>
        </a:hlink>
        <a:folHlink>
          <a:srgbClr val="33CCCC"/>
        </a:folHlink>
      </a:clrScheme>
      <a:clrMap bg1="dk2" tx1="lt1" bg2="dk1" tx2="lt2" accent1="accent1" accent2="accent2" accent3="accent3" accent4="accent4" accent5="accent5" accent6="accent6" hlink="hlink" folHlink="folHlink"/>
    </a:extraClrScheme>
    <a:extraClrScheme>
      <a:clrScheme name="Capsules 7">
        <a:dk1>
          <a:srgbClr val="FFFFCC"/>
        </a:dk1>
        <a:lt1>
          <a:srgbClr val="FFFFFF"/>
        </a:lt1>
        <a:dk2>
          <a:srgbClr val="660033"/>
        </a:dk2>
        <a:lt2>
          <a:srgbClr val="FFFFFF"/>
        </a:lt2>
        <a:accent1>
          <a:srgbClr val="FF9900"/>
        </a:accent1>
        <a:accent2>
          <a:srgbClr val="CC3300"/>
        </a:accent2>
        <a:accent3>
          <a:srgbClr val="B8AAAD"/>
        </a:accent3>
        <a:accent4>
          <a:srgbClr val="DADADA"/>
        </a:accent4>
        <a:accent5>
          <a:srgbClr val="FFCAAA"/>
        </a:accent5>
        <a:accent6>
          <a:srgbClr val="B92D00"/>
        </a:accent6>
        <a:hlink>
          <a:srgbClr val="FFCC00"/>
        </a:hlink>
        <a:folHlink>
          <a:srgbClr val="FFCC99"/>
        </a:folHlink>
      </a:clrScheme>
      <a:clrMap bg1="dk2" tx1="lt1" bg2="dk1" tx2="lt2" accent1="accent1" accent2="accent2" accent3="accent3" accent4="accent4" accent5="accent5" accent6="accent6" hlink="hlink" folHlink="folHlink"/>
    </a:extraClrScheme>
    <a:extraClrScheme>
      <a:clrScheme name="Capsules 8">
        <a:dk1>
          <a:srgbClr val="FF0000"/>
        </a:dk1>
        <a:lt1>
          <a:srgbClr val="FFFFFF"/>
        </a:lt1>
        <a:dk2>
          <a:srgbClr val="000000"/>
        </a:dk2>
        <a:lt2>
          <a:srgbClr val="FFFFFF"/>
        </a:lt2>
        <a:accent1>
          <a:srgbClr val="FFCC00"/>
        </a:accent1>
        <a:accent2>
          <a:srgbClr val="CC3300"/>
        </a:accent2>
        <a:accent3>
          <a:srgbClr val="AAAAAA"/>
        </a:accent3>
        <a:accent4>
          <a:srgbClr val="DADADA"/>
        </a:accent4>
        <a:accent5>
          <a:srgbClr val="FFE2AA"/>
        </a:accent5>
        <a:accent6>
          <a:srgbClr val="B92D00"/>
        </a:accent6>
        <a:hlink>
          <a:srgbClr val="FF6600"/>
        </a:hlink>
        <a:folHlink>
          <a:srgbClr val="FF7C80"/>
        </a:folHlink>
      </a:clrScheme>
      <a:clrMap bg1="dk2" tx1="lt1" bg2="dk1" tx2="lt2" accent1="accent1" accent2="accent2" accent3="accent3" accent4="accent4" accent5="accent5" accent6="accent6" hlink="hlink" folHlink="folHlink"/>
    </a:extraClrScheme>
    <a:extraClrScheme>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Capsules 2">
        <a:dk1>
          <a:srgbClr val="000000"/>
        </a:dk1>
        <a:lt1>
          <a:srgbClr val="FFFFFF"/>
        </a:lt1>
        <a:dk2>
          <a:srgbClr val="000000"/>
        </a:dk2>
        <a:lt2>
          <a:srgbClr val="808000"/>
        </a:lt2>
        <a:accent1>
          <a:srgbClr val="FFCC99"/>
        </a:accent1>
        <a:accent2>
          <a:srgbClr val="99CC00"/>
        </a:accent2>
        <a:accent3>
          <a:srgbClr val="FFFFFF"/>
        </a:accent3>
        <a:accent4>
          <a:srgbClr val="000000"/>
        </a:accent4>
        <a:accent5>
          <a:srgbClr val="FFE2CA"/>
        </a:accent5>
        <a:accent6>
          <a:srgbClr val="8AB900"/>
        </a:accent6>
        <a:hlink>
          <a:srgbClr val="336600"/>
        </a:hlink>
        <a:folHlink>
          <a:srgbClr val="FFCC00"/>
        </a:folHlink>
      </a:clrScheme>
      <a:clrMap bg1="lt1" tx1="dk1" bg2="lt2" tx2="dk2" accent1="accent1" accent2="accent2" accent3="accent3" accent4="accent4" accent5="accent5" accent6="accent6" hlink="hlink" folHlink="folHlink"/>
    </a:extraClrScheme>
    <a:extraClrScheme>
      <a:clrScheme name="Capsules 3">
        <a:dk1>
          <a:srgbClr val="006699"/>
        </a:dk1>
        <a:lt1>
          <a:srgbClr val="FFFFFF"/>
        </a:lt1>
        <a:dk2>
          <a:srgbClr val="6699FF"/>
        </a:dk2>
        <a:lt2>
          <a:srgbClr val="FFFFFF"/>
        </a:lt2>
        <a:accent1>
          <a:srgbClr val="33CCCC"/>
        </a:accent1>
        <a:accent2>
          <a:srgbClr val="006699"/>
        </a:accent2>
        <a:accent3>
          <a:srgbClr val="B8CAFF"/>
        </a:accent3>
        <a:accent4>
          <a:srgbClr val="DADADA"/>
        </a:accent4>
        <a:accent5>
          <a:srgbClr val="ADE2E2"/>
        </a:accent5>
        <a:accent6>
          <a:srgbClr val="005C8A"/>
        </a:accent6>
        <a:hlink>
          <a:srgbClr val="99CC00"/>
        </a:hlink>
        <a:folHlink>
          <a:srgbClr val="FFFFCC"/>
        </a:folHlink>
      </a:clrScheme>
      <a:clrMap bg1="dk2" tx1="lt1" bg2="dk1" tx2="lt2" accent1="accent1" accent2="accent2" accent3="accent3" accent4="accent4" accent5="accent5" accent6="accent6" hlink="hlink" folHlink="folHlink"/>
    </a:extraClrScheme>
    <a:extraClrScheme>
      <a:clrScheme name="Capsules 4">
        <a:dk1>
          <a:srgbClr val="000000"/>
        </a:dk1>
        <a:lt1>
          <a:srgbClr val="FFFFFF"/>
        </a:lt1>
        <a:dk2>
          <a:srgbClr val="9900CC"/>
        </a:dk2>
        <a:lt2>
          <a:srgbClr val="006600"/>
        </a:lt2>
        <a:accent1>
          <a:srgbClr val="33CC33"/>
        </a:accent1>
        <a:accent2>
          <a:srgbClr val="FFCC66"/>
        </a:accent2>
        <a:accent3>
          <a:srgbClr val="FFFFFF"/>
        </a:accent3>
        <a:accent4>
          <a:srgbClr val="000000"/>
        </a:accent4>
        <a:accent5>
          <a:srgbClr val="ADE2AD"/>
        </a:accent5>
        <a:accent6>
          <a:srgbClr val="E7B95C"/>
        </a:accent6>
        <a:hlink>
          <a:srgbClr val="0033CC"/>
        </a:hlink>
        <a:folHlink>
          <a:srgbClr val="CC0066"/>
        </a:folHlink>
      </a:clrScheme>
      <a:clrMap bg1="lt1" tx1="dk1" bg2="lt2" tx2="dk2" accent1="accent1" accent2="accent2" accent3="accent3" accent4="accent4" accent5="accent5" accent6="accent6" hlink="hlink" folHlink="folHlink"/>
    </a:extraClrScheme>
    <a:extraClrScheme>
      <a:clrScheme name="Capsules 5">
        <a:dk1>
          <a:srgbClr val="000066"/>
        </a:dk1>
        <a:lt1>
          <a:srgbClr val="FFFFFF"/>
        </a:lt1>
        <a:dk2>
          <a:srgbClr val="336699"/>
        </a:dk2>
        <a:lt2>
          <a:srgbClr val="FFFFEB"/>
        </a:lt2>
        <a:accent1>
          <a:srgbClr val="99CCFF"/>
        </a:accent1>
        <a:accent2>
          <a:srgbClr val="9999FF"/>
        </a:accent2>
        <a:accent3>
          <a:srgbClr val="ADB8CA"/>
        </a:accent3>
        <a:accent4>
          <a:srgbClr val="DADADA"/>
        </a:accent4>
        <a:accent5>
          <a:srgbClr val="CAE2FF"/>
        </a:accent5>
        <a:accent6>
          <a:srgbClr val="8A8A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Capsules 6">
        <a:dk1>
          <a:srgbClr val="808000"/>
        </a:dk1>
        <a:lt1>
          <a:srgbClr val="FFFFFF"/>
        </a:lt1>
        <a:dk2>
          <a:srgbClr val="006666"/>
        </a:dk2>
        <a:lt2>
          <a:srgbClr val="FFFFFF"/>
        </a:lt2>
        <a:accent1>
          <a:srgbClr val="FFCC66"/>
        </a:accent1>
        <a:accent2>
          <a:srgbClr val="00ACA8"/>
        </a:accent2>
        <a:accent3>
          <a:srgbClr val="AAB8B8"/>
        </a:accent3>
        <a:accent4>
          <a:srgbClr val="DADADA"/>
        </a:accent4>
        <a:accent5>
          <a:srgbClr val="FFE2B8"/>
        </a:accent5>
        <a:accent6>
          <a:srgbClr val="009B98"/>
        </a:accent6>
        <a:hlink>
          <a:srgbClr val="CCCC00"/>
        </a:hlink>
        <a:folHlink>
          <a:srgbClr val="33CCCC"/>
        </a:folHlink>
      </a:clrScheme>
      <a:clrMap bg1="dk2" tx1="lt1" bg2="dk1" tx2="lt2" accent1="accent1" accent2="accent2" accent3="accent3" accent4="accent4" accent5="accent5" accent6="accent6" hlink="hlink" folHlink="folHlink"/>
    </a:extraClrScheme>
    <a:extraClrScheme>
      <a:clrScheme name="Capsules 7">
        <a:dk1>
          <a:srgbClr val="FFFFCC"/>
        </a:dk1>
        <a:lt1>
          <a:srgbClr val="FFFFFF"/>
        </a:lt1>
        <a:dk2>
          <a:srgbClr val="660033"/>
        </a:dk2>
        <a:lt2>
          <a:srgbClr val="FFFFFF"/>
        </a:lt2>
        <a:accent1>
          <a:srgbClr val="FF9900"/>
        </a:accent1>
        <a:accent2>
          <a:srgbClr val="CC3300"/>
        </a:accent2>
        <a:accent3>
          <a:srgbClr val="B8AAAD"/>
        </a:accent3>
        <a:accent4>
          <a:srgbClr val="DADADA"/>
        </a:accent4>
        <a:accent5>
          <a:srgbClr val="FFCAAA"/>
        </a:accent5>
        <a:accent6>
          <a:srgbClr val="B92D00"/>
        </a:accent6>
        <a:hlink>
          <a:srgbClr val="FFCC00"/>
        </a:hlink>
        <a:folHlink>
          <a:srgbClr val="FFCC99"/>
        </a:folHlink>
      </a:clrScheme>
      <a:clrMap bg1="dk2" tx1="lt1" bg2="dk1" tx2="lt2" accent1="accent1" accent2="accent2" accent3="accent3" accent4="accent4" accent5="accent5" accent6="accent6" hlink="hlink" folHlink="folHlink"/>
    </a:extraClrScheme>
    <a:extraClrScheme>
      <a:clrScheme name="Capsules 8">
        <a:dk1>
          <a:srgbClr val="FF0000"/>
        </a:dk1>
        <a:lt1>
          <a:srgbClr val="FFFFFF"/>
        </a:lt1>
        <a:dk2>
          <a:srgbClr val="000000"/>
        </a:dk2>
        <a:lt2>
          <a:srgbClr val="FFFFFF"/>
        </a:lt2>
        <a:accent1>
          <a:srgbClr val="FFCC00"/>
        </a:accent1>
        <a:accent2>
          <a:srgbClr val="CC3300"/>
        </a:accent2>
        <a:accent3>
          <a:srgbClr val="AAAAAA"/>
        </a:accent3>
        <a:accent4>
          <a:srgbClr val="DADADA"/>
        </a:accent4>
        <a:accent5>
          <a:srgbClr val="FFE2AA"/>
        </a:accent5>
        <a:accent6>
          <a:srgbClr val="B92D00"/>
        </a:accent6>
        <a:hlink>
          <a:srgbClr val="FF6600"/>
        </a:hlink>
        <a:folHlink>
          <a:srgbClr val="FF7C80"/>
        </a:folHlink>
      </a:clrScheme>
      <a:clrMap bg1="dk2" tx1="lt1" bg2="dk1" tx2="lt2" accent1="accent1" accent2="accent2" accent3="accent3" accent4="accent4" accent5="accent5" accent6="accent6" hlink="hlink" folHlink="folHlink"/>
    </a:extraClrScheme>
    <a:extraClrScheme>
      <a:clrScheme name="Capsules 9">
        <a:dk1>
          <a:srgbClr val="003366"/>
        </a:dk1>
        <a:lt1>
          <a:srgbClr val="FFFFFF"/>
        </a:lt1>
        <a:dk2>
          <a:srgbClr val="006666"/>
        </a:dk2>
        <a:lt2>
          <a:srgbClr val="666699"/>
        </a:lt2>
        <a:accent1>
          <a:srgbClr val="33CCCC"/>
        </a:accent1>
        <a:accent2>
          <a:srgbClr val="6600FF"/>
        </a:accent2>
        <a:accent3>
          <a:srgbClr val="FFFFFF"/>
        </a:accent3>
        <a:accent4>
          <a:srgbClr val="002A56"/>
        </a:accent4>
        <a:accent5>
          <a:srgbClr val="ADE2E2"/>
        </a:accent5>
        <a:accent6>
          <a:srgbClr val="5C00E7"/>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Capsules 10">
        <a:dk1>
          <a:srgbClr val="003366"/>
        </a:dk1>
        <a:lt1>
          <a:srgbClr val="FFFFFF"/>
        </a:lt1>
        <a:dk2>
          <a:srgbClr val="006666"/>
        </a:dk2>
        <a:lt2>
          <a:srgbClr val="666699"/>
        </a:lt2>
        <a:accent1>
          <a:srgbClr val="33CCCC"/>
        </a:accent1>
        <a:accent2>
          <a:srgbClr val="6600FF"/>
        </a:accent2>
        <a:accent3>
          <a:srgbClr val="FFFFFF"/>
        </a:accent3>
        <a:accent4>
          <a:srgbClr val="002A56"/>
        </a:accent4>
        <a:accent5>
          <a:srgbClr val="ADE2E2"/>
        </a:accent5>
        <a:accent6>
          <a:srgbClr val="5C00E7"/>
        </a:accent6>
        <a:hlink>
          <a:srgbClr val="99CC00"/>
        </a:hlink>
        <a:folHlink>
          <a:srgbClr val="CC99F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Capsules</Template>
  <TotalTime>9425</TotalTime>
  <Words>1307</Words>
  <Application>Microsoft Office PowerPoint</Application>
  <PresentationFormat>On-screen Show (4:3)</PresentationFormat>
  <Paragraphs>185</Paragraphs>
  <Slides>24</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ＭＳ Ｐゴシック</vt:lpstr>
      <vt:lpstr>Arial</vt:lpstr>
      <vt:lpstr>Times New Roman</vt:lpstr>
      <vt:lpstr>Wingdings</vt:lpstr>
      <vt:lpstr>Capsules</vt:lpstr>
      <vt:lpstr>Lesson 10 Operating System Customization</vt:lpstr>
      <vt:lpstr>Objectives</vt:lpstr>
      <vt:lpstr>Vocabulary</vt:lpstr>
      <vt:lpstr>Vocabulary (continued)</vt:lpstr>
      <vt:lpstr>Using the Control Panel</vt:lpstr>
      <vt:lpstr>Using the Control Panel (continued)</vt:lpstr>
      <vt:lpstr>Using the Control Panel (continued)</vt:lpstr>
      <vt:lpstr>Using the Control Panel (continued)</vt:lpstr>
      <vt:lpstr>Selecting Control Panel Settings</vt:lpstr>
      <vt:lpstr>Selecting Control Panel Settings (continued)</vt:lpstr>
      <vt:lpstr>Selecting Control Panel Settings (continued)</vt:lpstr>
      <vt:lpstr>Setting Up Printers</vt:lpstr>
      <vt:lpstr>Changing System Settings</vt:lpstr>
      <vt:lpstr>Installing and Uninstalling Software</vt:lpstr>
      <vt:lpstr>Installing and Uninstalling Software (continued)</vt:lpstr>
      <vt:lpstr>Installing and Uninstalling Software (continued)</vt:lpstr>
      <vt:lpstr>Installing and Uninstalling Software (continued)</vt:lpstr>
      <vt:lpstr>Troubleshooting Common Software Problems</vt:lpstr>
      <vt:lpstr>Summary</vt:lpstr>
      <vt:lpstr>Summary (continued)</vt:lpstr>
      <vt:lpstr>Summary (continued)</vt:lpstr>
      <vt:lpstr>Summary (continued)</vt:lpstr>
      <vt:lpstr>Summary (continued)</vt:lpstr>
      <vt:lpstr>Summary (continued)</vt:lpstr>
    </vt:vector>
  </TitlesOfParts>
  <Company>Course Technology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Lesson 1 Computers and Computer Systems</dc:title>
  <dc:creator>Laura Story</dc:creator>
  <cp:lastModifiedBy>Joel Landy</cp:lastModifiedBy>
  <cp:revision>240</cp:revision>
  <dcterms:created xsi:type="dcterms:W3CDTF">2001-06-11T01:47:29Z</dcterms:created>
  <dcterms:modified xsi:type="dcterms:W3CDTF">2018-09-22T03:40:03Z</dcterms:modified>
</cp:coreProperties>
</file>